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4"/>
  </p:sldMasterIdLst>
  <p:sldIdLst>
    <p:sldId id="259" r:id="rId5"/>
    <p:sldId id="256" r:id="rId6"/>
    <p:sldId id="258" r:id="rId7"/>
    <p:sldId id="257" r:id="rId8"/>
    <p:sldId id="260" r:id="rId9"/>
    <p:sldId id="261" r:id="rId10"/>
    <p:sldId id="262" r:id="rId11"/>
    <p:sldId id="263" r:id="rId12"/>
    <p:sldId id="264" r:id="rId13"/>
    <p:sldId id="265" r:id="rId14"/>
    <p:sldId id="271" r:id="rId15"/>
    <p:sldId id="266" r:id="rId16"/>
    <p:sldId id="267" r:id="rId17"/>
    <p:sldId id="268" r:id="rId18"/>
    <p:sldId id="269" r:id="rId19"/>
    <p:sldId id="270" r:id="rId20"/>
    <p:sldId id="277" r:id="rId21"/>
    <p:sldId id="272" r:id="rId22"/>
    <p:sldId id="273" r:id="rId23"/>
    <p:sldId id="274" r:id="rId24"/>
    <p:sldId id="275" r:id="rId25"/>
    <p:sldId id="276" r:id="rId26"/>
    <p:sldId id="27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EA313C-A49D-4738-911C-748B40AC5E73}" v="115" dt="2022-09-01T21:31:39.009"/>
    <p1510:client id="{182CCA53-F285-4ED6-92E7-C7FEB70D343C}" v="108" dt="2022-09-20T19:39:56.904"/>
    <p1510:client id="{7A1D1040-3E2E-43D9-8086-FEB89EDD2B90}" v="12" dt="2022-09-01T21:23:52.053"/>
    <p1510:client id="{8063936E-24B4-4F5A-B79B-7385FCFB4F2D}" v="153" dt="2022-09-20T19:47:29.276"/>
    <p1510:client id="{A6747BA3-6E2F-4262-8FC1-8F3E8BA42DBA}" v="1" dt="2022-10-05T15:32:02.483"/>
    <p1510:client id="{B9C7B0BC-A660-4CD7-AE83-6E2C76A5BD90}" v="33" dt="2022-09-20T19:34:52.070"/>
    <p1510:client id="{DFC2D3A1-CA4D-4105-8D8E-91994ACFC6FC}" v="2" dt="2022-09-20T19:46:26.601"/>
    <p1510:client id="{EDCE093D-A873-4149-A33C-C0B383DC54D0}" v="36" dt="2022-09-20T19:41:36.215"/>
    <p1510:client id="{F6747098-8E8D-414C-9B9F-82333689E68B}" v="2" dt="2022-10-05T20:02:54.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regated University Fee Allocation Committee" userId="S::sosufac@uwgb.edu::a1119f6f-816b-4e60-b299-2a7c8786b1b6" providerId="AD" clId="Web-{A6747BA3-6E2F-4262-8FC1-8F3E8BA42DBA}"/>
    <pc:docChg chg="sldOrd">
      <pc:chgData name="Segregated University Fee Allocation Committee" userId="S::sosufac@uwgb.edu::a1119f6f-816b-4e60-b299-2a7c8786b1b6" providerId="AD" clId="Web-{A6747BA3-6E2F-4262-8FC1-8F3E8BA42DBA}" dt="2022-10-05T15:32:02.483" v="0"/>
      <pc:docMkLst>
        <pc:docMk/>
      </pc:docMkLst>
      <pc:sldChg chg="ord">
        <pc:chgData name="Segregated University Fee Allocation Committee" userId="S::sosufac@uwgb.edu::a1119f6f-816b-4e60-b299-2a7c8786b1b6" providerId="AD" clId="Web-{A6747BA3-6E2F-4262-8FC1-8F3E8BA42DBA}" dt="2022-10-05T15:32:02.483" v="0"/>
        <pc:sldMkLst>
          <pc:docMk/>
          <pc:sldMk cId="858819974" sldId="259"/>
        </pc:sldMkLst>
      </pc:sldChg>
    </pc:docChg>
  </pc:docChgLst>
  <pc:docChgLst>
    <pc:chgData name="Segregated University Fee Allocation Committee" userId="S::sosufac@uwgb.edu::a1119f6f-816b-4e60-b299-2a7c8786b1b6" providerId="AD" clId="Web-{8063936E-24B4-4F5A-B79B-7385FCFB4F2D}"/>
    <pc:docChg chg="modSld">
      <pc:chgData name="Segregated University Fee Allocation Committee" userId="S::sosufac@uwgb.edu::a1119f6f-816b-4e60-b299-2a7c8786b1b6" providerId="AD" clId="Web-{8063936E-24B4-4F5A-B79B-7385FCFB4F2D}" dt="2022-09-20T19:47:29.276" v="118" actId="20577"/>
      <pc:docMkLst>
        <pc:docMk/>
      </pc:docMkLst>
      <pc:sldChg chg="addSp modSp">
        <pc:chgData name="Segregated University Fee Allocation Committee" userId="S::sosufac@uwgb.edu::a1119f6f-816b-4e60-b299-2a7c8786b1b6" providerId="AD" clId="Web-{8063936E-24B4-4F5A-B79B-7385FCFB4F2D}" dt="2022-09-20T19:47:03.431" v="95" actId="20577"/>
        <pc:sldMkLst>
          <pc:docMk/>
          <pc:sldMk cId="3533608656" sldId="260"/>
        </pc:sldMkLst>
        <pc:spChg chg="mod">
          <ac:chgData name="Segregated University Fee Allocation Committee" userId="S::sosufac@uwgb.edu::a1119f6f-816b-4e60-b299-2a7c8786b1b6" providerId="AD" clId="Web-{8063936E-24B4-4F5A-B79B-7385FCFB4F2D}" dt="2022-09-20T19:45:07.740" v="46" actId="20577"/>
          <ac:spMkLst>
            <pc:docMk/>
            <pc:sldMk cId="3533608656" sldId="260"/>
            <ac:spMk id="2" creationId="{BB51A676-E222-72BA-A898-ADA297988361}"/>
          </ac:spMkLst>
        </pc:spChg>
        <pc:spChg chg="mod">
          <ac:chgData name="Segregated University Fee Allocation Committee" userId="S::sosufac@uwgb.edu::a1119f6f-816b-4e60-b299-2a7c8786b1b6" providerId="AD" clId="Web-{8063936E-24B4-4F5A-B79B-7385FCFB4F2D}" dt="2022-09-20T19:43:49.096" v="1" actId="20577"/>
          <ac:spMkLst>
            <pc:docMk/>
            <pc:sldMk cId="3533608656" sldId="260"/>
            <ac:spMk id="3" creationId="{56A4C396-78D3-FC93-EDC0-0328911DF6BE}"/>
          </ac:spMkLst>
        </pc:spChg>
        <pc:spChg chg="mod">
          <ac:chgData name="Segregated University Fee Allocation Committee" userId="S::sosufac@uwgb.edu::a1119f6f-816b-4e60-b299-2a7c8786b1b6" providerId="AD" clId="Web-{8063936E-24B4-4F5A-B79B-7385FCFB4F2D}" dt="2022-09-20T19:47:03.431" v="95" actId="20577"/>
          <ac:spMkLst>
            <pc:docMk/>
            <pc:sldMk cId="3533608656" sldId="260"/>
            <ac:spMk id="4" creationId="{B20C4F33-94E6-5670-D349-983C5CEE9674}"/>
          </ac:spMkLst>
        </pc:spChg>
        <pc:spChg chg="add mod">
          <ac:chgData name="Segregated University Fee Allocation Committee" userId="S::sosufac@uwgb.edu::a1119f6f-816b-4e60-b299-2a7c8786b1b6" providerId="AD" clId="Web-{8063936E-24B4-4F5A-B79B-7385FCFB4F2D}" dt="2022-09-20T19:44:24.910" v="28" actId="20577"/>
          <ac:spMkLst>
            <pc:docMk/>
            <pc:sldMk cId="3533608656" sldId="260"/>
            <ac:spMk id="5" creationId="{25CB2496-EECF-DF2B-42F4-59EBCBD235C8}"/>
          </ac:spMkLst>
        </pc:spChg>
        <pc:spChg chg="add mod">
          <ac:chgData name="Segregated University Fee Allocation Committee" userId="S::sosufac@uwgb.edu::a1119f6f-816b-4e60-b299-2a7c8786b1b6" providerId="AD" clId="Web-{8063936E-24B4-4F5A-B79B-7385FCFB4F2D}" dt="2022-09-20T19:44:53.927" v="43" actId="14100"/>
          <ac:spMkLst>
            <pc:docMk/>
            <pc:sldMk cId="3533608656" sldId="260"/>
            <ac:spMk id="6" creationId="{3BD19C30-D42E-E4C5-FDD5-76C6AF67F8B7}"/>
          </ac:spMkLst>
        </pc:spChg>
      </pc:sldChg>
      <pc:sldChg chg="modSp">
        <pc:chgData name="Segregated University Fee Allocation Committee" userId="S::sosufac@uwgb.edu::a1119f6f-816b-4e60-b299-2a7c8786b1b6" providerId="AD" clId="Web-{8063936E-24B4-4F5A-B79B-7385FCFB4F2D}" dt="2022-09-20T19:47:29.276" v="118" actId="20577"/>
        <pc:sldMkLst>
          <pc:docMk/>
          <pc:sldMk cId="1808540169" sldId="261"/>
        </pc:sldMkLst>
        <pc:spChg chg="mod">
          <ac:chgData name="Segregated University Fee Allocation Committee" userId="S::sosufac@uwgb.edu::a1119f6f-816b-4e60-b299-2a7c8786b1b6" providerId="AD" clId="Web-{8063936E-24B4-4F5A-B79B-7385FCFB4F2D}" dt="2022-09-20T19:47:29.276" v="118" actId="20577"/>
          <ac:spMkLst>
            <pc:docMk/>
            <pc:sldMk cId="1808540169" sldId="261"/>
            <ac:spMk id="3" creationId="{9EBF606D-0063-1A5E-368D-0DC8CC7C58B8}"/>
          </ac:spMkLst>
        </pc:spChg>
      </pc:sldChg>
    </pc:docChg>
  </pc:docChgLst>
  <pc:docChgLst>
    <pc:chgData name="Segregated University Fee Allocation Committee" userId="S::sosufac@uwgb.edu::a1119f6f-816b-4e60-b299-2a7c8786b1b6" providerId="AD" clId="Web-{F6747098-8E8D-414C-9B9F-82333689E68B}"/>
    <pc:docChg chg="modSld">
      <pc:chgData name="Segregated University Fee Allocation Committee" userId="S::sosufac@uwgb.edu::a1119f6f-816b-4e60-b299-2a7c8786b1b6" providerId="AD" clId="Web-{F6747098-8E8D-414C-9B9F-82333689E68B}" dt="2022-10-05T20:02:54.425" v="1" actId="20577"/>
      <pc:docMkLst>
        <pc:docMk/>
      </pc:docMkLst>
      <pc:sldChg chg="modSp">
        <pc:chgData name="Segregated University Fee Allocation Committee" userId="S::sosufac@uwgb.edu::a1119f6f-816b-4e60-b299-2a7c8786b1b6" providerId="AD" clId="Web-{F6747098-8E8D-414C-9B9F-82333689E68B}" dt="2022-10-05T20:02:54.425" v="1" actId="20577"/>
        <pc:sldMkLst>
          <pc:docMk/>
          <pc:sldMk cId="623240955" sldId="264"/>
        </pc:sldMkLst>
        <pc:spChg chg="mod">
          <ac:chgData name="Segregated University Fee Allocation Committee" userId="S::sosufac@uwgb.edu::a1119f6f-816b-4e60-b299-2a7c8786b1b6" providerId="AD" clId="Web-{F6747098-8E8D-414C-9B9F-82333689E68B}" dt="2022-10-05T20:02:54.425" v="1" actId="20577"/>
          <ac:spMkLst>
            <pc:docMk/>
            <pc:sldMk cId="623240955" sldId="264"/>
            <ac:spMk id="3" creationId="{58496EBD-2FEA-62D7-D1D3-2ACF48866B46}"/>
          </ac:spMkLst>
        </pc:spChg>
      </pc:sldChg>
    </pc:docChg>
  </pc:docChgLst>
  <pc:docChgLst>
    <pc:chgData name="Segregated University Fee Allocation Committee" userId="S::sosufac@uwgb.edu::a1119f6f-816b-4e60-b299-2a7c8786b1b6" providerId="AD" clId="Web-{DFC2D3A1-CA4D-4105-8D8E-91994ACFC6FC}"/>
    <pc:docChg chg="modSld">
      <pc:chgData name="Segregated University Fee Allocation Committee" userId="S::sosufac@uwgb.edu::a1119f6f-816b-4e60-b299-2a7c8786b1b6" providerId="AD" clId="Web-{DFC2D3A1-CA4D-4105-8D8E-91994ACFC6FC}" dt="2022-09-20T19:46:26.601" v="1" actId="20577"/>
      <pc:docMkLst>
        <pc:docMk/>
      </pc:docMkLst>
      <pc:sldChg chg="modSp">
        <pc:chgData name="Segregated University Fee Allocation Committee" userId="S::sosufac@uwgb.edu::a1119f6f-816b-4e60-b299-2a7c8786b1b6" providerId="AD" clId="Web-{DFC2D3A1-CA4D-4105-8D8E-91994ACFC6FC}" dt="2022-09-20T19:46:26.601" v="1" actId="20577"/>
        <pc:sldMkLst>
          <pc:docMk/>
          <pc:sldMk cId="3730012129" sldId="273"/>
        </pc:sldMkLst>
        <pc:spChg chg="mod">
          <ac:chgData name="Segregated University Fee Allocation Committee" userId="S::sosufac@uwgb.edu::a1119f6f-816b-4e60-b299-2a7c8786b1b6" providerId="AD" clId="Web-{DFC2D3A1-CA4D-4105-8D8E-91994ACFC6FC}" dt="2022-09-20T19:46:26.601" v="1" actId="20577"/>
          <ac:spMkLst>
            <pc:docMk/>
            <pc:sldMk cId="3730012129" sldId="273"/>
            <ac:spMk id="3" creationId="{E1B3F99C-546F-AFB4-2C2B-8538C84C3FC4}"/>
          </ac:spMkLst>
        </pc:spChg>
      </pc:sldChg>
    </pc:docChg>
  </pc:docChgLst>
  <pc:docChgLst>
    <pc:chgData name="Drew, Riley - drewrm32" userId="e229f0c3-4ec0-427b-86b4-6c2c91e10b04" providerId="ADAL" clId="{7A1D1040-3E2E-43D9-8086-FEB89EDD2B90}"/>
    <pc:docChg chg="undo custSel addSld delSld modSld sldOrd">
      <pc:chgData name="Drew, Riley - drewrm32" userId="e229f0c3-4ec0-427b-86b4-6c2c91e10b04" providerId="ADAL" clId="{7A1D1040-3E2E-43D9-8086-FEB89EDD2B90}" dt="2022-09-01T21:29:26.517" v="9613" actId="20577"/>
      <pc:docMkLst>
        <pc:docMk/>
      </pc:docMkLst>
      <pc:sldChg chg="modSp mod">
        <pc:chgData name="Drew, Riley - drewrm32" userId="e229f0c3-4ec0-427b-86b4-6c2c91e10b04" providerId="ADAL" clId="{7A1D1040-3E2E-43D9-8086-FEB89EDD2B90}" dt="2022-09-01T20:28:37.169" v="2377"/>
        <pc:sldMkLst>
          <pc:docMk/>
          <pc:sldMk cId="109857222" sldId="256"/>
        </pc:sldMkLst>
        <pc:spChg chg="mod">
          <ac:chgData name="Drew, Riley - drewrm32" userId="e229f0c3-4ec0-427b-86b4-6c2c91e10b04" providerId="ADAL" clId="{7A1D1040-3E2E-43D9-8086-FEB89EDD2B90}" dt="2022-09-01T20:28:37.169" v="2377"/>
          <ac:spMkLst>
            <pc:docMk/>
            <pc:sldMk cId="109857222" sldId="256"/>
            <ac:spMk id="2" creationId="{00000000-0000-0000-0000-000000000000}"/>
          </ac:spMkLst>
        </pc:spChg>
        <pc:spChg chg="mod">
          <ac:chgData name="Drew, Riley - drewrm32" userId="e229f0c3-4ec0-427b-86b4-6c2c91e10b04" providerId="ADAL" clId="{7A1D1040-3E2E-43D9-8086-FEB89EDD2B90}" dt="2022-09-01T20:28:37.169" v="2377"/>
          <ac:spMkLst>
            <pc:docMk/>
            <pc:sldMk cId="109857222" sldId="256"/>
            <ac:spMk id="3" creationId="{00000000-0000-0000-0000-000000000000}"/>
          </ac:spMkLst>
        </pc:spChg>
      </pc:sldChg>
      <pc:sldChg chg="modSp new mod">
        <pc:chgData name="Drew, Riley - drewrm32" userId="e229f0c3-4ec0-427b-86b4-6c2c91e10b04" providerId="ADAL" clId="{7A1D1040-3E2E-43D9-8086-FEB89EDD2B90}" dt="2022-09-01T20:28:37.225" v="2378" actId="27636"/>
        <pc:sldMkLst>
          <pc:docMk/>
          <pc:sldMk cId="1857324759" sldId="257"/>
        </pc:sldMkLst>
        <pc:spChg chg="mod">
          <ac:chgData name="Drew, Riley - drewrm32" userId="e229f0c3-4ec0-427b-86b4-6c2c91e10b04" providerId="ADAL" clId="{7A1D1040-3E2E-43D9-8086-FEB89EDD2B90}" dt="2022-09-01T20:28:37.169" v="2377"/>
          <ac:spMkLst>
            <pc:docMk/>
            <pc:sldMk cId="1857324759" sldId="257"/>
            <ac:spMk id="2" creationId="{F52FF8AA-4B08-86CE-0DF5-9300821B1F56}"/>
          </ac:spMkLst>
        </pc:spChg>
        <pc:spChg chg="mod">
          <ac:chgData name="Drew, Riley - drewrm32" userId="e229f0c3-4ec0-427b-86b4-6c2c91e10b04" providerId="ADAL" clId="{7A1D1040-3E2E-43D9-8086-FEB89EDD2B90}" dt="2022-09-01T20:28:37.225" v="2378" actId="27636"/>
          <ac:spMkLst>
            <pc:docMk/>
            <pc:sldMk cId="1857324759" sldId="257"/>
            <ac:spMk id="3" creationId="{52FB1E1F-5E59-5D01-532B-72B214C0E88F}"/>
          </ac:spMkLst>
        </pc:spChg>
      </pc:sldChg>
      <pc:sldChg chg="modSp new mod">
        <pc:chgData name="Drew, Riley - drewrm32" userId="e229f0c3-4ec0-427b-86b4-6c2c91e10b04" providerId="ADAL" clId="{7A1D1040-3E2E-43D9-8086-FEB89EDD2B90}" dt="2022-09-01T20:31:47.343" v="2512" actId="20577"/>
        <pc:sldMkLst>
          <pc:docMk/>
          <pc:sldMk cId="2051899552" sldId="258"/>
        </pc:sldMkLst>
        <pc:spChg chg="mod">
          <ac:chgData name="Drew, Riley - drewrm32" userId="e229f0c3-4ec0-427b-86b4-6c2c91e10b04" providerId="ADAL" clId="{7A1D1040-3E2E-43D9-8086-FEB89EDD2B90}" dt="2022-09-01T20:28:37.169" v="2377"/>
          <ac:spMkLst>
            <pc:docMk/>
            <pc:sldMk cId="2051899552" sldId="258"/>
            <ac:spMk id="2" creationId="{10F76752-0A39-E3C1-A773-3B56C867C49C}"/>
          </ac:spMkLst>
        </pc:spChg>
        <pc:spChg chg="mod">
          <ac:chgData name="Drew, Riley - drewrm32" userId="e229f0c3-4ec0-427b-86b4-6c2c91e10b04" providerId="ADAL" clId="{7A1D1040-3E2E-43D9-8086-FEB89EDD2B90}" dt="2022-09-01T20:31:47.343" v="2512" actId="20577"/>
          <ac:spMkLst>
            <pc:docMk/>
            <pc:sldMk cId="2051899552" sldId="258"/>
            <ac:spMk id="3" creationId="{2D74635A-A18F-7265-050A-50560842D21D}"/>
          </ac:spMkLst>
        </pc:spChg>
      </pc:sldChg>
      <pc:sldChg chg="addSp delSp modSp new mod">
        <pc:chgData name="Drew, Riley - drewrm32" userId="e229f0c3-4ec0-427b-86b4-6c2c91e10b04" providerId="ADAL" clId="{7A1D1040-3E2E-43D9-8086-FEB89EDD2B90}" dt="2022-09-01T21:14:36.794" v="7256" actId="20577"/>
        <pc:sldMkLst>
          <pc:docMk/>
          <pc:sldMk cId="858819974" sldId="259"/>
        </pc:sldMkLst>
        <pc:spChg chg="mod">
          <ac:chgData name="Drew, Riley - drewrm32" userId="e229f0c3-4ec0-427b-86b4-6c2c91e10b04" providerId="ADAL" clId="{7A1D1040-3E2E-43D9-8086-FEB89EDD2B90}" dt="2022-09-01T20:28:37.169" v="2377"/>
          <ac:spMkLst>
            <pc:docMk/>
            <pc:sldMk cId="858819974" sldId="259"/>
            <ac:spMk id="2" creationId="{7A2D2B84-9956-8A2D-A35A-E23DE902E885}"/>
          </ac:spMkLst>
        </pc:spChg>
        <pc:spChg chg="mod">
          <ac:chgData name="Drew, Riley - drewrm32" userId="e229f0c3-4ec0-427b-86b4-6c2c91e10b04" providerId="ADAL" clId="{7A1D1040-3E2E-43D9-8086-FEB89EDD2B90}" dt="2022-09-01T21:14:36.794" v="7256" actId="20577"/>
          <ac:spMkLst>
            <pc:docMk/>
            <pc:sldMk cId="858819974" sldId="259"/>
            <ac:spMk id="3" creationId="{96982894-AC8B-D0E8-AB8D-10877DEAD756}"/>
          </ac:spMkLst>
        </pc:spChg>
        <pc:spChg chg="add del mod">
          <ac:chgData name="Drew, Riley - drewrm32" userId="e229f0c3-4ec0-427b-86b4-6c2c91e10b04" providerId="ADAL" clId="{7A1D1040-3E2E-43D9-8086-FEB89EDD2B90}" dt="2022-09-01T20:16:44.966" v="1275" actId="33987"/>
          <ac:spMkLst>
            <pc:docMk/>
            <pc:sldMk cId="858819974" sldId="259"/>
            <ac:spMk id="4" creationId="{8EA3DBFC-E15A-6C7C-5E97-854D2400D518}"/>
          </ac:spMkLst>
        </pc:spChg>
      </pc:sldChg>
      <pc:sldChg chg="modSp new mod">
        <pc:chgData name="Drew, Riley - drewrm32" userId="e229f0c3-4ec0-427b-86b4-6c2c91e10b04" providerId="ADAL" clId="{7A1D1040-3E2E-43D9-8086-FEB89EDD2B90}" dt="2022-09-01T20:28:37.169" v="2377"/>
        <pc:sldMkLst>
          <pc:docMk/>
          <pc:sldMk cId="3533608656" sldId="260"/>
        </pc:sldMkLst>
        <pc:spChg chg="mod">
          <ac:chgData name="Drew, Riley - drewrm32" userId="e229f0c3-4ec0-427b-86b4-6c2c91e10b04" providerId="ADAL" clId="{7A1D1040-3E2E-43D9-8086-FEB89EDD2B90}" dt="2022-09-01T20:28:37.169" v="2377"/>
          <ac:spMkLst>
            <pc:docMk/>
            <pc:sldMk cId="3533608656" sldId="260"/>
            <ac:spMk id="2" creationId="{BB51A676-E222-72BA-A898-ADA297988361}"/>
          </ac:spMkLst>
        </pc:spChg>
        <pc:spChg chg="mod">
          <ac:chgData name="Drew, Riley - drewrm32" userId="e229f0c3-4ec0-427b-86b4-6c2c91e10b04" providerId="ADAL" clId="{7A1D1040-3E2E-43D9-8086-FEB89EDD2B90}" dt="2022-09-01T20:28:37.169" v="2377"/>
          <ac:spMkLst>
            <pc:docMk/>
            <pc:sldMk cId="3533608656" sldId="260"/>
            <ac:spMk id="3" creationId="{56A4C396-78D3-FC93-EDC0-0328911DF6BE}"/>
          </ac:spMkLst>
        </pc:spChg>
      </pc:sldChg>
      <pc:sldChg chg="modSp new mod">
        <pc:chgData name="Drew, Riley - drewrm32" userId="e229f0c3-4ec0-427b-86b4-6c2c91e10b04" providerId="ADAL" clId="{7A1D1040-3E2E-43D9-8086-FEB89EDD2B90}" dt="2022-09-01T20:28:54.041" v="2379" actId="207"/>
        <pc:sldMkLst>
          <pc:docMk/>
          <pc:sldMk cId="1808540169" sldId="261"/>
        </pc:sldMkLst>
        <pc:spChg chg="mod">
          <ac:chgData name="Drew, Riley - drewrm32" userId="e229f0c3-4ec0-427b-86b4-6c2c91e10b04" providerId="ADAL" clId="{7A1D1040-3E2E-43D9-8086-FEB89EDD2B90}" dt="2022-09-01T20:28:37.169" v="2377"/>
          <ac:spMkLst>
            <pc:docMk/>
            <pc:sldMk cId="1808540169" sldId="261"/>
            <ac:spMk id="2" creationId="{9ADBDC20-62D9-0E99-5110-0F7DAF860778}"/>
          </ac:spMkLst>
        </pc:spChg>
        <pc:spChg chg="mod">
          <ac:chgData name="Drew, Riley - drewrm32" userId="e229f0c3-4ec0-427b-86b4-6c2c91e10b04" providerId="ADAL" clId="{7A1D1040-3E2E-43D9-8086-FEB89EDD2B90}" dt="2022-09-01T20:28:54.041" v="2379" actId="207"/>
          <ac:spMkLst>
            <pc:docMk/>
            <pc:sldMk cId="1808540169" sldId="261"/>
            <ac:spMk id="3" creationId="{9EBF606D-0063-1A5E-368D-0DC8CC7C58B8}"/>
          </ac:spMkLst>
        </pc:spChg>
      </pc:sldChg>
      <pc:sldChg chg="addSp delSp modSp new mod modClrScheme chgLayout">
        <pc:chgData name="Drew, Riley - drewrm32" userId="e229f0c3-4ec0-427b-86b4-6c2c91e10b04" providerId="ADAL" clId="{7A1D1040-3E2E-43D9-8086-FEB89EDD2B90}" dt="2022-09-01T20:29:39.047" v="2391" actId="20577"/>
        <pc:sldMkLst>
          <pc:docMk/>
          <pc:sldMk cId="918560585" sldId="262"/>
        </pc:sldMkLst>
        <pc:spChg chg="del mod ord">
          <ac:chgData name="Drew, Riley - drewrm32" userId="e229f0c3-4ec0-427b-86b4-6c2c91e10b04" providerId="ADAL" clId="{7A1D1040-3E2E-43D9-8086-FEB89EDD2B90}" dt="2022-09-01T20:29:36.166" v="2381" actId="700"/>
          <ac:spMkLst>
            <pc:docMk/>
            <pc:sldMk cId="918560585" sldId="262"/>
            <ac:spMk id="2" creationId="{4D406659-8434-69AA-7672-DF1EB20A48BE}"/>
          </ac:spMkLst>
        </pc:spChg>
        <pc:spChg chg="del mod ord">
          <ac:chgData name="Drew, Riley - drewrm32" userId="e229f0c3-4ec0-427b-86b4-6c2c91e10b04" providerId="ADAL" clId="{7A1D1040-3E2E-43D9-8086-FEB89EDD2B90}" dt="2022-09-01T20:29:36.166" v="2381" actId="700"/>
          <ac:spMkLst>
            <pc:docMk/>
            <pc:sldMk cId="918560585" sldId="262"/>
            <ac:spMk id="3" creationId="{6B54876A-CC13-9EC3-2ABB-7E6E7DEC8386}"/>
          </ac:spMkLst>
        </pc:spChg>
        <pc:spChg chg="add mod ord">
          <ac:chgData name="Drew, Riley - drewrm32" userId="e229f0c3-4ec0-427b-86b4-6c2c91e10b04" providerId="ADAL" clId="{7A1D1040-3E2E-43D9-8086-FEB89EDD2B90}" dt="2022-09-01T20:29:39.047" v="2391" actId="20577"/>
          <ac:spMkLst>
            <pc:docMk/>
            <pc:sldMk cId="918560585" sldId="262"/>
            <ac:spMk id="4" creationId="{4575328E-875D-CC69-DDB4-2416A2FC5543}"/>
          </ac:spMkLst>
        </pc:spChg>
        <pc:spChg chg="add mod ord">
          <ac:chgData name="Drew, Riley - drewrm32" userId="e229f0c3-4ec0-427b-86b4-6c2c91e10b04" providerId="ADAL" clId="{7A1D1040-3E2E-43D9-8086-FEB89EDD2B90}" dt="2022-09-01T20:29:36.166" v="2381" actId="700"/>
          <ac:spMkLst>
            <pc:docMk/>
            <pc:sldMk cId="918560585" sldId="262"/>
            <ac:spMk id="5" creationId="{777989F9-ACCE-EE88-F997-A851BD1A50DF}"/>
          </ac:spMkLst>
        </pc:spChg>
      </pc:sldChg>
      <pc:sldChg chg="modSp new mod">
        <pc:chgData name="Drew, Riley - drewrm32" userId="e229f0c3-4ec0-427b-86b4-6c2c91e10b04" providerId="ADAL" clId="{7A1D1040-3E2E-43D9-8086-FEB89EDD2B90}" dt="2022-09-01T20:56:47.856" v="4675" actId="20577"/>
        <pc:sldMkLst>
          <pc:docMk/>
          <pc:sldMk cId="2929427761" sldId="263"/>
        </pc:sldMkLst>
        <pc:spChg chg="mod">
          <ac:chgData name="Drew, Riley - drewrm32" userId="e229f0c3-4ec0-427b-86b4-6c2c91e10b04" providerId="ADAL" clId="{7A1D1040-3E2E-43D9-8086-FEB89EDD2B90}" dt="2022-09-01T20:29:56.031" v="2411" actId="20577"/>
          <ac:spMkLst>
            <pc:docMk/>
            <pc:sldMk cId="2929427761" sldId="263"/>
            <ac:spMk id="2" creationId="{D9380438-6DD3-B869-643A-7D8BF0D5D8BE}"/>
          </ac:spMkLst>
        </pc:spChg>
        <pc:spChg chg="mod">
          <ac:chgData name="Drew, Riley - drewrm32" userId="e229f0c3-4ec0-427b-86b4-6c2c91e10b04" providerId="ADAL" clId="{7A1D1040-3E2E-43D9-8086-FEB89EDD2B90}" dt="2022-09-01T20:56:47.856" v="4675" actId="20577"/>
          <ac:spMkLst>
            <pc:docMk/>
            <pc:sldMk cId="2929427761" sldId="263"/>
            <ac:spMk id="3" creationId="{C17E0534-8A32-4059-AD23-C54C1FB944CC}"/>
          </ac:spMkLst>
        </pc:spChg>
      </pc:sldChg>
      <pc:sldChg chg="modSp new mod">
        <pc:chgData name="Drew, Riley - drewrm32" userId="e229f0c3-4ec0-427b-86b4-6c2c91e10b04" providerId="ADAL" clId="{7A1D1040-3E2E-43D9-8086-FEB89EDD2B90}" dt="2022-09-01T21:20:59.624" v="7981" actId="20577"/>
        <pc:sldMkLst>
          <pc:docMk/>
          <pc:sldMk cId="623240955" sldId="264"/>
        </pc:sldMkLst>
        <pc:spChg chg="mod">
          <ac:chgData name="Drew, Riley - drewrm32" userId="e229f0c3-4ec0-427b-86b4-6c2c91e10b04" providerId="ADAL" clId="{7A1D1040-3E2E-43D9-8086-FEB89EDD2B90}" dt="2022-09-01T20:34:23.902" v="2564" actId="20577"/>
          <ac:spMkLst>
            <pc:docMk/>
            <pc:sldMk cId="623240955" sldId="264"/>
            <ac:spMk id="2" creationId="{897FB5F4-87DE-870B-F0DF-138CCF809C29}"/>
          </ac:spMkLst>
        </pc:spChg>
        <pc:spChg chg="mod">
          <ac:chgData name="Drew, Riley - drewrm32" userId="e229f0c3-4ec0-427b-86b4-6c2c91e10b04" providerId="ADAL" clId="{7A1D1040-3E2E-43D9-8086-FEB89EDD2B90}" dt="2022-09-01T21:20:59.624" v="7981" actId="20577"/>
          <ac:spMkLst>
            <pc:docMk/>
            <pc:sldMk cId="623240955" sldId="264"/>
            <ac:spMk id="3" creationId="{58496EBD-2FEA-62D7-D1D3-2ACF48866B46}"/>
          </ac:spMkLst>
        </pc:spChg>
      </pc:sldChg>
      <pc:sldChg chg="modSp new mod">
        <pc:chgData name="Drew, Riley - drewrm32" userId="e229f0c3-4ec0-427b-86b4-6c2c91e10b04" providerId="ADAL" clId="{7A1D1040-3E2E-43D9-8086-FEB89EDD2B90}" dt="2022-09-01T20:45:05.483" v="3532" actId="20577"/>
        <pc:sldMkLst>
          <pc:docMk/>
          <pc:sldMk cId="1687575480" sldId="265"/>
        </pc:sldMkLst>
        <pc:spChg chg="mod">
          <ac:chgData name="Drew, Riley - drewrm32" userId="e229f0c3-4ec0-427b-86b4-6c2c91e10b04" providerId="ADAL" clId="{7A1D1040-3E2E-43D9-8086-FEB89EDD2B90}" dt="2022-09-01T20:42:56.819" v="3334" actId="20577"/>
          <ac:spMkLst>
            <pc:docMk/>
            <pc:sldMk cId="1687575480" sldId="265"/>
            <ac:spMk id="2" creationId="{7AB2464C-EC7D-C812-2F70-2B2707B98935}"/>
          </ac:spMkLst>
        </pc:spChg>
        <pc:spChg chg="mod">
          <ac:chgData name="Drew, Riley - drewrm32" userId="e229f0c3-4ec0-427b-86b4-6c2c91e10b04" providerId="ADAL" clId="{7A1D1040-3E2E-43D9-8086-FEB89EDD2B90}" dt="2022-09-01T20:45:05.483" v="3532" actId="20577"/>
          <ac:spMkLst>
            <pc:docMk/>
            <pc:sldMk cId="1687575480" sldId="265"/>
            <ac:spMk id="3" creationId="{A3CBE360-0C6F-4821-E3E3-68CD9D6B14B0}"/>
          </ac:spMkLst>
        </pc:spChg>
      </pc:sldChg>
      <pc:sldChg chg="modSp new mod">
        <pc:chgData name="Drew, Riley - drewrm32" userId="e229f0c3-4ec0-427b-86b4-6c2c91e10b04" providerId="ADAL" clId="{7A1D1040-3E2E-43D9-8086-FEB89EDD2B90}" dt="2022-09-01T20:54:53.968" v="4433" actId="20577"/>
        <pc:sldMkLst>
          <pc:docMk/>
          <pc:sldMk cId="3694175181" sldId="266"/>
        </pc:sldMkLst>
        <pc:spChg chg="mod">
          <ac:chgData name="Drew, Riley - drewrm32" userId="e229f0c3-4ec0-427b-86b4-6c2c91e10b04" providerId="ADAL" clId="{7A1D1040-3E2E-43D9-8086-FEB89EDD2B90}" dt="2022-09-01T20:49:51.920" v="3786" actId="20577"/>
          <ac:spMkLst>
            <pc:docMk/>
            <pc:sldMk cId="3694175181" sldId="266"/>
            <ac:spMk id="2" creationId="{3FFC80CA-AB31-120E-4897-A4F5DAECA8FF}"/>
          </ac:spMkLst>
        </pc:spChg>
        <pc:spChg chg="mod">
          <ac:chgData name="Drew, Riley - drewrm32" userId="e229f0c3-4ec0-427b-86b4-6c2c91e10b04" providerId="ADAL" clId="{7A1D1040-3E2E-43D9-8086-FEB89EDD2B90}" dt="2022-09-01T20:54:53.968" v="4433" actId="20577"/>
          <ac:spMkLst>
            <pc:docMk/>
            <pc:sldMk cId="3694175181" sldId="266"/>
            <ac:spMk id="3" creationId="{A0F89385-1329-E627-527F-ADE72A283127}"/>
          </ac:spMkLst>
        </pc:spChg>
      </pc:sldChg>
      <pc:sldChg chg="modSp new mod">
        <pc:chgData name="Drew, Riley - drewrm32" userId="e229f0c3-4ec0-427b-86b4-6c2c91e10b04" providerId="ADAL" clId="{7A1D1040-3E2E-43D9-8086-FEB89EDD2B90}" dt="2022-09-01T20:56:08.928" v="4552" actId="20577"/>
        <pc:sldMkLst>
          <pc:docMk/>
          <pc:sldMk cId="1590349606" sldId="267"/>
        </pc:sldMkLst>
        <pc:spChg chg="mod">
          <ac:chgData name="Drew, Riley - drewrm32" userId="e229f0c3-4ec0-427b-86b4-6c2c91e10b04" providerId="ADAL" clId="{7A1D1040-3E2E-43D9-8086-FEB89EDD2B90}" dt="2022-09-01T20:55:12.232" v="4448" actId="20577"/>
          <ac:spMkLst>
            <pc:docMk/>
            <pc:sldMk cId="1590349606" sldId="267"/>
            <ac:spMk id="2" creationId="{5B7157BC-8789-D9D7-C517-2314ACFA5EE0}"/>
          </ac:spMkLst>
        </pc:spChg>
        <pc:spChg chg="mod">
          <ac:chgData name="Drew, Riley - drewrm32" userId="e229f0c3-4ec0-427b-86b4-6c2c91e10b04" providerId="ADAL" clId="{7A1D1040-3E2E-43D9-8086-FEB89EDD2B90}" dt="2022-09-01T20:56:08.928" v="4552" actId="20577"/>
          <ac:spMkLst>
            <pc:docMk/>
            <pc:sldMk cId="1590349606" sldId="267"/>
            <ac:spMk id="3" creationId="{C8153919-E49B-B722-9C37-3943B88E72FE}"/>
          </ac:spMkLst>
        </pc:spChg>
      </pc:sldChg>
      <pc:sldChg chg="modSp new mod">
        <pc:chgData name="Drew, Riley - drewrm32" userId="e229f0c3-4ec0-427b-86b4-6c2c91e10b04" providerId="ADAL" clId="{7A1D1040-3E2E-43D9-8086-FEB89EDD2B90}" dt="2022-09-01T21:02:15.622" v="5412" actId="20577"/>
        <pc:sldMkLst>
          <pc:docMk/>
          <pc:sldMk cId="3673169061" sldId="268"/>
        </pc:sldMkLst>
        <pc:spChg chg="mod">
          <ac:chgData name="Drew, Riley - drewrm32" userId="e229f0c3-4ec0-427b-86b4-6c2c91e10b04" providerId="ADAL" clId="{7A1D1040-3E2E-43D9-8086-FEB89EDD2B90}" dt="2022-09-01T20:58:07.727" v="4687" actId="20577"/>
          <ac:spMkLst>
            <pc:docMk/>
            <pc:sldMk cId="3673169061" sldId="268"/>
            <ac:spMk id="2" creationId="{31BE1B14-690D-A85A-13DC-F47EE2CF7908}"/>
          </ac:spMkLst>
        </pc:spChg>
        <pc:spChg chg="mod">
          <ac:chgData name="Drew, Riley - drewrm32" userId="e229f0c3-4ec0-427b-86b4-6c2c91e10b04" providerId="ADAL" clId="{7A1D1040-3E2E-43D9-8086-FEB89EDD2B90}" dt="2022-09-01T21:02:15.622" v="5412" actId="20577"/>
          <ac:spMkLst>
            <pc:docMk/>
            <pc:sldMk cId="3673169061" sldId="268"/>
            <ac:spMk id="3" creationId="{1AD34C69-AA4C-72F6-A3F9-4FCF4950D9C1}"/>
          </ac:spMkLst>
        </pc:spChg>
      </pc:sldChg>
      <pc:sldChg chg="modSp new mod">
        <pc:chgData name="Drew, Riley - drewrm32" userId="e229f0c3-4ec0-427b-86b4-6c2c91e10b04" providerId="ADAL" clId="{7A1D1040-3E2E-43D9-8086-FEB89EDD2B90}" dt="2022-09-01T21:12:53.165" v="6893" actId="207"/>
        <pc:sldMkLst>
          <pc:docMk/>
          <pc:sldMk cId="263128682" sldId="269"/>
        </pc:sldMkLst>
        <pc:spChg chg="mod">
          <ac:chgData name="Drew, Riley - drewrm32" userId="e229f0c3-4ec0-427b-86b4-6c2c91e10b04" providerId="ADAL" clId="{7A1D1040-3E2E-43D9-8086-FEB89EDD2B90}" dt="2022-09-01T21:02:53.421" v="5419" actId="20577"/>
          <ac:spMkLst>
            <pc:docMk/>
            <pc:sldMk cId="263128682" sldId="269"/>
            <ac:spMk id="2" creationId="{C0C729D1-359D-3640-387D-18113E4A493C}"/>
          </ac:spMkLst>
        </pc:spChg>
        <pc:spChg chg="mod">
          <ac:chgData name="Drew, Riley - drewrm32" userId="e229f0c3-4ec0-427b-86b4-6c2c91e10b04" providerId="ADAL" clId="{7A1D1040-3E2E-43D9-8086-FEB89EDD2B90}" dt="2022-09-01T21:12:53.165" v="6893" actId="207"/>
          <ac:spMkLst>
            <pc:docMk/>
            <pc:sldMk cId="263128682" sldId="269"/>
            <ac:spMk id="3" creationId="{BEE49F74-6B02-1CC1-5E3B-2D03AFCB66ED}"/>
          </ac:spMkLst>
        </pc:spChg>
      </pc:sldChg>
      <pc:sldChg chg="modSp new mod">
        <pc:chgData name="Drew, Riley - drewrm32" userId="e229f0c3-4ec0-427b-86b4-6c2c91e10b04" providerId="ADAL" clId="{7A1D1040-3E2E-43D9-8086-FEB89EDD2B90}" dt="2022-09-01T21:15:18.154" v="7346" actId="20577"/>
        <pc:sldMkLst>
          <pc:docMk/>
          <pc:sldMk cId="1992647324" sldId="270"/>
        </pc:sldMkLst>
        <pc:spChg chg="mod">
          <ac:chgData name="Drew, Riley - drewrm32" userId="e229f0c3-4ec0-427b-86b4-6c2c91e10b04" providerId="ADAL" clId="{7A1D1040-3E2E-43D9-8086-FEB89EDD2B90}" dt="2022-09-01T21:08:49.948" v="6282" actId="20577"/>
          <ac:spMkLst>
            <pc:docMk/>
            <pc:sldMk cId="1992647324" sldId="270"/>
            <ac:spMk id="2" creationId="{02726ED1-816D-E065-E972-7914F748EE9D}"/>
          </ac:spMkLst>
        </pc:spChg>
        <pc:spChg chg="mod">
          <ac:chgData name="Drew, Riley - drewrm32" userId="e229f0c3-4ec0-427b-86b4-6c2c91e10b04" providerId="ADAL" clId="{7A1D1040-3E2E-43D9-8086-FEB89EDD2B90}" dt="2022-09-01T21:15:18.154" v="7346" actId="20577"/>
          <ac:spMkLst>
            <pc:docMk/>
            <pc:sldMk cId="1992647324" sldId="270"/>
            <ac:spMk id="3" creationId="{996B0F62-1FAC-0AE0-9B77-72FB92EA5EFE}"/>
          </ac:spMkLst>
        </pc:spChg>
      </pc:sldChg>
      <pc:sldChg chg="modSp new mod">
        <pc:chgData name="Drew, Riley - drewrm32" userId="e229f0c3-4ec0-427b-86b4-6c2c91e10b04" providerId="ADAL" clId="{7A1D1040-3E2E-43D9-8086-FEB89EDD2B90}" dt="2022-09-01T21:21:50.872" v="8110" actId="20577"/>
        <pc:sldMkLst>
          <pc:docMk/>
          <pc:sldMk cId="2282459429" sldId="271"/>
        </pc:sldMkLst>
        <pc:spChg chg="mod">
          <ac:chgData name="Drew, Riley - drewrm32" userId="e229f0c3-4ec0-427b-86b4-6c2c91e10b04" providerId="ADAL" clId="{7A1D1040-3E2E-43D9-8086-FEB89EDD2B90}" dt="2022-09-01T21:15:37.457" v="7351" actId="20577"/>
          <ac:spMkLst>
            <pc:docMk/>
            <pc:sldMk cId="2282459429" sldId="271"/>
            <ac:spMk id="2" creationId="{1670CCD4-EE2D-A0D9-B698-ECFA064ADCF6}"/>
          </ac:spMkLst>
        </pc:spChg>
        <pc:spChg chg="mod">
          <ac:chgData name="Drew, Riley - drewrm32" userId="e229f0c3-4ec0-427b-86b4-6c2c91e10b04" providerId="ADAL" clId="{7A1D1040-3E2E-43D9-8086-FEB89EDD2B90}" dt="2022-09-01T21:21:50.872" v="8110" actId="20577"/>
          <ac:spMkLst>
            <pc:docMk/>
            <pc:sldMk cId="2282459429" sldId="271"/>
            <ac:spMk id="3" creationId="{BB558EBE-F9D5-433B-96A5-FE11E6D6E02F}"/>
          </ac:spMkLst>
        </pc:spChg>
      </pc:sldChg>
      <pc:sldChg chg="modSp new mod">
        <pc:chgData name="Drew, Riley - drewrm32" userId="e229f0c3-4ec0-427b-86b4-6c2c91e10b04" providerId="ADAL" clId="{7A1D1040-3E2E-43D9-8086-FEB89EDD2B90}" dt="2022-09-01T21:23:06.055" v="8142" actId="20577"/>
        <pc:sldMkLst>
          <pc:docMk/>
          <pc:sldMk cId="444358102" sldId="272"/>
        </pc:sldMkLst>
        <pc:spChg chg="mod">
          <ac:chgData name="Drew, Riley - drewrm32" userId="e229f0c3-4ec0-427b-86b4-6c2c91e10b04" providerId="ADAL" clId="{7A1D1040-3E2E-43D9-8086-FEB89EDD2B90}" dt="2022-09-01T21:23:06.055" v="8142" actId="20577"/>
          <ac:spMkLst>
            <pc:docMk/>
            <pc:sldMk cId="444358102" sldId="272"/>
            <ac:spMk id="2" creationId="{E04B8042-3E26-B83B-B100-010ACF2AD085}"/>
          </ac:spMkLst>
        </pc:spChg>
      </pc:sldChg>
      <pc:sldChg chg="new del ord">
        <pc:chgData name="Drew, Riley - drewrm32" userId="e229f0c3-4ec0-427b-86b4-6c2c91e10b04" providerId="ADAL" clId="{7A1D1040-3E2E-43D9-8086-FEB89EDD2B90}" dt="2022-09-01T21:22:57.305" v="8114" actId="2696"/>
        <pc:sldMkLst>
          <pc:docMk/>
          <pc:sldMk cId="2606593564" sldId="272"/>
        </pc:sldMkLst>
      </pc:sldChg>
      <pc:sldChg chg="modSp new mod">
        <pc:chgData name="Drew, Riley - drewrm32" userId="e229f0c3-4ec0-427b-86b4-6c2c91e10b04" providerId="ADAL" clId="{7A1D1040-3E2E-43D9-8086-FEB89EDD2B90}" dt="2022-09-01T21:27:32.390" v="9161" actId="20577"/>
        <pc:sldMkLst>
          <pc:docMk/>
          <pc:sldMk cId="3730012129" sldId="273"/>
        </pc:sldMkLst>
        <pc:spChg chg="mod">
          <ac:chgData name="Drew, Riley - drewrm32" userId="e229f0c3-4ec0-427b-86b4-6c2c91e10b04" providerId="ADAL" clId="{7A1D1040-3E2E-43D9-8086-FEB89EDD2B90}" dt="2022-09-01T21:23:17.015" v="8162" actId="20577"/>
          <ac:spMkLst>
            <pc:docMk/>
            <pc:sldMk cId="3730012129" sldId="273"/>
            <ac:spMk id="2" creationId="{A640DBE9-96E1-C730-4C38-6DB7421AE716}"/>
          </ac:spMkLst>
        </pc:spChg>
        <pc:spChg chg="mod">
          <ac:chgData name="Drew, Riley - drewrm32" userId="e229f0c3-4ec0-427b-86b4-6c2c91e10b04" providerId="ADAL" clId="{7A1D1040-3E2E-43D9-8086-FEB89EDD2B90}" dt="2022-09-01T21:27:32.390" v="9161" actId="20577"/>
          <ac:spMkLst>
            <pc:docMk/>
            <pc:sldMk cId="3730012129" sldId="273"/>
            <ac:spMk id="3" creationId="{E1B3F99C-546F-AFB4-2C2B-8538C84C3FC4}"/>
          </ac:spMkLst>
        </pc:spChg>
      </pc:sldChg>
      <pc:sldChg chg="modSp new mod">
        <pc:chgData name="Drew, Riley - drewrm32" userId="e229f0c3-4ec0-427b-86b4-6c2c91e10b04" providerId="ADAL" clId="{7A1D1040-3E2E-43D9-8086-FEB89EDD2B90}" dt="2022-09-01T21:28:43.334" v="9481" actId="20577"/>
        <pc:sldMkLst>
          <pc:docMk/>
          <pc:sldMk cId="705972108" sldId="274"/>
        </pc:sldMkLst>
        <pc:spChg chg="mod">
          <ac:chgData name="Drew, Riley - drewrm32" userId="e229f0c3-4ec0-427b-86b4-6c2c91e10b04" providerId="ADAL" clId="{7A1D1040-3E2E-43D9-8086-FEB89EDD2B90}" dt="2022-09-01T21:27:49.862" v="9182" actId="20577"/>
          <ac:spMkLst>
            <pc:docMk/>
            <pc:sldMk cId="705972108" sldId="274"/>
            <ac:spMk id="2" creationId="{B5D5A3F7-AEEE-7771-2B3F-EB4FF3DB2C74}"/>
          </ac:spMkLst>
        </pc:spChg>
        <pc:spChg chg="mod">
          <ac:chgData name="Drew, Riley - drewrm32" userId="e229f0c3-4ec0-427b-86b4-6c2c91e10b04" providerId="ADAL" clId="{7A1D1040-3E2E-43D9-8086-FEB89EDD2B90}" dt="2022-09-01T21:28:43.334" v="9481" actId="20577"/>
          <ac:spMkLst>
            <pc:docMk/>
            <pc:sldMk cId="705972108" sldId="274"/>
            <ac:spMk id="3" creationId="{3BC39FE6-DF6B-B9A2-3F9E-C071DBD746F2}"/>
          </ac:spMkLst>
        </pc:spChg>
      </pc:sldChg>
      <pc:sldChg chg="modSp new mod">
        <pc:chgData name="Drew, Riley - drewrm32" userId="e229f0c3-4ec0-427b-86b4-6c2c91e10b04" providerId="ADAL" clId="{7A1D1040-3E2E-43D9-8086-FEB89EDD2B90}" dt="2022-09-01T21:29:17.685" v="9601" actId="20577"/>
        <pc:sldMkLst>
          <pc:docMk/>
          <pc:sldMk cId="2390139967" sldId="275"/>
        </pc:sldMkLst>
        <pc:spChg chg="mod">
          <ac:chgData name="Drew, Riley - drewrm32" userId="e229f0c3-4ec0-427b-86b4-6c2c91e10b04" providerId="ADAL" clId="{7A1D1040-3E2E-43D9-8086-FEB89EDD2B90}" dt="2022-09-01T21:28:59.701" v="9498" actId="20577"/>
          <ac:spMkLst>
            <pc:docMk/>
            <pc:sldMk cId="2390139967" sldId="275"/>
            <ac:spMk id="2" creationId="{7FFB34A0-FBDE-7377-12BA-88A1A7415748}"/>
          </ac:spMkLst>
        </pc:spChg>
        <pc:spChg chg="mod">
          <ac:chgData name="Drew, Riley - drewrm32" userId="e229f0c3-4ec0-427b-86b4-6c2c91e10b04" providerId="ADAL" clId="{7A1D1040-3E2E-43D9-8086-FEB89EDD2B90}" dt="2022-09-01T21:29:17.685" v="9601" actId="20577"/>
          <ac:spMkLst>
            <pc:docMk/>
            <pc:sldMk cId="2390139967" sldId="275"/>
            <ac:spMk id="3" creationId="{CE5FCA10-E055-4E35-146A-1B8F62032FDE}"/>
          </ac:spMkLst>
        </pc:spChg>
      </pc:sldChg>
      <pc:sldChg chg="modSp new mod">
        <pc:chgData name="Drew, Riley - drewrm32" userId="e229f0c3-4ec0-427b-86b4-6c2c91e10b04" providerId="ADAL" clId="{7A1D1040-3E2E-43D9-8086-FEB89EDD2B90}" dt="2022-09-01T21:29:26.517" v="9613" actId="20577"/>
        <pc:sldMkLst>
          <pc:docMk/>
          <pc:sldMk cId="2435237979" sldId="276"/>
        </pc:sldMkLst>
        <pc:spChg chg="mod">
          <ac:chgData name="Drew, Riley - drewrm32" userId="e229f0c3-4ec0-427b-86b4-6c2c91e10b04" providerId="ADAL" clId="{7A1D1040-3E2E-43D9-8086-FEB89EDD2B90}" dt="2022-09-01T21:29:26.517" v="9613" actId="20577"/>
          <ac:spMkLst>
            <pc:docMk/>
            <pc:sldMk cId="2435237979" sldId="276"/>
            <ac:spMk id="2" creationId="{A9D6938B-8917-3C1F-95FC-BF99D9141C09}"/>
          </ac:spMkLst>
        </pc:spChg>
      </pc:sldChg>
    </pc:docChg>
  </pc:docChgLst>
  <pc:docChgLst>
    <pc:chgData name="Segregated University Fee Allocation Committee" userId="S::sosufac@uwgb.edu::a1119f6f-816b-4e60-b299-2a7c8786b1b6" providerId="AD" clId="Web-{B9C7B0BC-A660-4CD7-AE83-6E2C76A5BD90}"/>
    <pc:docChg chg="modSld">
      <pc:chgData name="Segregated University Fee Allocation Committee" userId="S::sosufac@uwgb.edu::a1119f6f-816b-4e60-b299-2a7c8786b1b6" providerId="AD" clId="Web-{B9C7B0BC-A660-4CD7-AE83-6E2C76A5BD90}" dt="2022-09-20T19:34:52.070" v="32" actId="20577"/>
      <pc:docMkLst>
        <pc:docMk/>
      </pc:docMkLst>
      <pc:sldChg chg="addSp modSp mod modClrScheme chgLayout">
        <pc:chgData name="Segregated University Fee Allocation Committee" userId="S::sosufac@uwgb.edu::a1119f6f-816b-4e60-b299-2a7c8786b1b6" providerId="AD" clId="Web-{B9C7B0BC-A660-4CD7-AE83-6E2C76A5BD90}" dt="2022-09-20T19:34:52.070" v="32" actId="20577"/>
        <pc:sldMkLst>
          <pc:docMk/>
          <pc:sldMk cId="3533608656" sldId="260"/>
        </pc:sldMkLst>
        <pc:spChg chg="mod ord">
          <ac:chgData name="Segregated University Fee Allocation Committee" userId="S::sosufac@uwgb.edu::a1119f6f-816b-4e60-b299-2a7c8786b1b6" providerId="AD" clId="Web-{B9C7B0BC-A660-4CD7-AE83-6E2C76A5BD90}" dt="2022-09-20T19:32:59.442" v="0"/>
          <ac:spMkLst>
            <pc:docMk/>
            <pc:sldMk cId="3533608656" sldId="260"/>
            <ac:spMk id="2" creationId="{BB51A676-E222-72BA-A898-ADA297988361}"/>
          </ac:spMkLst>
        </pc:spChg>
        <pc:spChg chg="mod ord">
          <ac:chgData name="Segregated University Fee Allocation Committee" userId="S::sosufac@uwgb.edu::a1119f6f-816b-4e60-b299-2a7c8786b1b6" providerId="AD" clId="Web-{B9C7B0BC-A660-4CD7-AE83-6E2C76A5BD90}" dt="2022-09-20T19:34:52.070" v="32" actId="20577"/>
          <ac:spMkLst>
            <pc:docMk/>
            <pc:sldMk cId="3533608656" sldId="260"/>
            <ac:spMk id="3" creationId="{56A4C396-78D3-FC93-EDC0-0328911DF6BE}"/>
          </ac:spMkLst>
        </pc:spChg>
        <pc:spChg chg="add mod ord">
          <ac:chgData name="Segregated University Fee Allocation Committee" userId="S::sosufac@uwgb.edu::a1119f6f-816b-4e60-b299-2a7c8786b1b6" providerId="AD" clId="Web-{B9C7B0BC-A660-4CD7-AE83-6E2C76A5BD90}" dt="2022-09-20T19:32:59.442" v="0"/>
          <ac:spMkLst>
            <pc:docMk/>
            <pc:sldMk cId="3533608656" sldId="260"/>
            <ac:spMk id="4" creationId="{B20C4F33-94E6-5670-D349-983C5CEE9674}"/>
          </ac:spMkLst>
        </pc:spChg>
      </pc:sldChg>
    </pc:docChg>
  </pc:docChgLst>
  <pc:docChgLst>
    <pc:chgData name="Segregated University Fee Allocation Committee" userId="S::sosufac@uwgb.edu::a1119f6f-816b-4e60-b299-2a7c8786b1b6" providerId="AD" clId="Web-{EDCE093D-A873-4149-A33C-C0B383DC54D0}"/>
    <pc:docChg chg="modSld">
      <pc:chgData name="Segregated University Fee Allocation Committee" userId="S::sosufac@uwgb.edu::a1119f6f-816b-4e60-b299-2a7c8786b1b6" providerId="AD" clId="Web-{EDCE093D-A873-4149-A33C-C0B383DC54D0}" dt="2022-09-20T19:41:36.215" v="35" actId="20577"/>
      <pc:docMkLst>
        <pc:docMk/>
      </pc:docMkLst>
      <pc:sldChg chg="modSp">
        <pc:chgData name="Segregated University Fee Allocation Committee" userId="S::sosufac@uwgb.edu::a1119f6f-816b-4e60-b299-2a7c8786b1b6" providerId="AD" clId="Web-{EDCE093D-A873-4149-A33C-C0B383DC54D0}" dt="2022-09-20T19:41:36.215" v="35" actId="20577"/>
        <pc:sldMkLst>
          <pc:docMk/>
          <pc:sldMk cId="3533608656" sldId="260"/>
        </pc:sldMkLst>
        <pc:spChg chg="mod">
          <ac:chgData name="Segregated University Fee Allocation Committee" userId="S::sosufac@uwgb.edu::a1119f6f-816b-4e60-b299-2a7c8786b1b6" providerId="AD" clId="Web-{EDCE093D-A873-4149-A33C-C0B383DC54D0}" dt="2022-09-20T19:41:36.215" v="35" actId="20577"/>
          <ac:spMkLst>
            <pc:docMk/>
            <pc:sldMk cId="3533608656" sldId="260"/>
            <ac:spMk id="3" creationId="{56A4C396-78D3-FC93-EDC0-0328911DF6BE}"/>
          </ac:spMkLst>
        </pc:spChg>
      </pc:sldChg>
    </pc:docChg>
  </pc:docChgLst>
  <pc:docChgLst>
    <pc:chgData name="Drew, Riley - drewrm32" userId="S::drewrm32@uwgb.edu::e229f0c3-4ec0-427b-86b4-6c2c91e10b04" providerId="AD" clId="Web-{10EA313C-A49D-4738-911C-748B40AC5E73}"/>
    <pc:docChg chg="modSld">
      <pc:chgData name="Drew, Riley - drewrm32" userId="S::drewrm32@uwgb.edu::e229f0c3-4ec0-427b-86b4-6c2c91e10b04" providerId="AD" clId="Web-{10EA313C-A49D-4738-911C-748B40AC5E73}" dt="2022-09-01T21:31:39.009" v="114" actId="20577"/>
      <pc:docMkLst>
        <pc:docMk/>
      </pc:docMkLst>
      <pc:sldChg chg="modSp">
        <pc:chgData name="Drew, Riley - drewrm32" userId="S::drewrm32@uwgb.edu::e229f0c3-4ec0-427b-86b4-6c2c91e10b04" providerId="AD" clId="Web-{10EA313C-A49D-4738-911C-748B40AC5E73}" dt="2022-09-01T21:31:18.758" v="48" actId="20577"/>
        <pc:sldMkLst>
          <pc:docMk/>
          <pc:sldMk cId="2051899552" sldId="258"/>
        </pc:sldMkLst>
        <pc:spChg chg="mod">
          <ac:chgData name="Drew, Riley - drewrm32" userId="S::drewrm32@uwgb.edu::e229f0c3-4ec0-427b-86b4-6c2c91e10b04" providerId="AD" clId="Web-{10EA313C-A49D-4738-911C-748B40AC5E73}" dt="2022-09-01T21:31:18.758" v="48" actId="20577"/>
          <ac:spMkLst>
            <pc:docMk/>
            <pc:sldMk cId="2051899552" sldId="258"/>
            <ac:spMk id="3" creationId="{2D74635A-A18F-7265-050A-50560842D21D}"/>
          </ac:spMkLst>
        </pc:spChg>
      </pc:sldChg>
      <pc:sldChg chg="modSp">
        <pc:chgData name="Drew, Riley - drewrm32" userId="S::drewrm32@uwgb.edu::e229f0c3-4ec0-427b-86b4-6c2c91e10b04" providerId="AD" clId="Web-{10EA313C-A49D-4738-911C-748B40AC5E73}" dt="2022-09-01T21:30:42.101" v="35" actId="20577"/>
        <pc:sldMkLst>
          <pc:docMk/>
          <pc:sldMk cId="3730012129" sldId="273"/>
        </pc:sldMkLst>
        <pc:spChg chg="mod">
          <ac:chgData name="Drew, Riley - drewrm32" userId="S::drewrm32@uwgb.edu::e229f0c3-4ec0-427b-86b4-6c2c91e10b04" providerId="AD" clId="Web-{10EA313C-A49D-4738-911C-748B40AC5E73}" dt="2022-09-01T21:30:42.101" v="35" actId="20577"/>
          <ac:spMkLst>
            <pc:docMk/>
            <pc:sldMk cId="3730012129" sldId="273"/>
            <ac:spMk id="3" creationId="{E1B3F99C-546F-AFB4-2C2B-8538C84C3FC4}"/>
          </ac:spMkLst>
        </pc:spChg>
      </pc:sldChg>
      <pc:sldChg chg="modSp">
        <pc:chgData name="Drew, Riley - drewrm32" userId="S::drewrm32@uwgb.edu::e229f0c3-4ec0-427b-86b4-6c2c91e10b04" providerId="AD" clId="Web-{10EA313C-A49D-4738-911C-748B40AC5E73}" dt="2022-09-01T21:31:39.009" v="114" actId="20577"/>
        <pc:sldMkLst>
          <pc:docMk/>
          <pc:sldMk cId="2390139967" sldId="275"/>
        </pc:sldMkLst>
        <pc:spChg chg="mod">
          <ac:chgData name="Drew, Riley - drewrm32" userId="S::drewrm32@uwgb.edu::e229f0c3-4ec0-427b-86b4-6c2c91e10b04" providerId="AD" clId="Web-{10EA313C-A49D-4738-911C-748B40AC5E73}" dt="2022-09-01T21:31:39.009" v="114" actId="20577"/>
          <ac:spMkLst>
            <pc:docMk/>
            <pc:sldMk cId="2390139967" sldId="275"/>
            <ac:spMk id="3" creationId="{CE5FCA10-E055-4E35-146A-1B8F62032FDE}"/>
          </ac:spMkLst>
        </pc:spChg>
      </pc:sldChg>
    </pc:docChg>
  </pc:docChgLst>
  <pc:docChgLst>
    <pc:chgData name="Segregated University Fee Allocation Committee" userId="S::sosufac@uwgb.edu::a1119f6f-816b-4e60-b299-2a7c8786b1b6" providerId="AD" clId="Web-{182CCA53-F285-4ED6-92E7-C7FEB70D343C}"/>
    <pc:docChg chg="modSld">
      <pc:chgData name="Segregated University Fee Allocation Committee" userId="S::sosufac@uwgb.edu::a1119f6f-816b-4e60-b299-2a7c8786b1b6" providerId="AD" clId="Web-{182CCA53-F285-4ED6-92E7-C7FEB70D343C}" dt="2022-09-20T19:39:56.904" v="107" actId="20577"/>
      <pc:docMkLst>
        <pc:docMk/>
      </pc:docMkLst>
      <pc:sldChg chg="modSp">
        <pc:chgData name="Segregated University Fee Allocation Committee" userId="S::sosufac@uwgb.edu::a1119f6f-816b-4e60-b299-2a7c8786b1b6" providerId="AD" clId="Web-{182CCA53-F285-4ED6-92E7-C7FEB70D343C}" dt="2022-09-20T19:39:56.904" v="107" actId="20577"/>
        <pc:sldMkLst>
          <pc:docMk/>
          <pc:sldMk cId="3533608656" sldId="260"/>
        </pc:sldMkLst>
        <pc:spChg chg="mod">
          <ac:chgData name="Segregated University Fee Allocation Committee" userId="S::sosufac@uwgb.edu::a1119f6f-816b-4e60-b299-2a7c8786b1b6" providerId="AD" clId="Web-{182CCA53-F285-4ED6-92E7-C7FEB70D343C}" dt="2022-09-20T19:39:56.904" v="107" actId="20577"/>
          <ac:spMkLst>
            <pc:docMk/>
            <pc:sldMk cId="3533608656" sldId="260"/>
            <ac:spMk id="3" creationId="{56A4C396-78D3-FC93-EDC0-0328911DF6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7111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4368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34721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559547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27050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76561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79285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36694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566634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5466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4821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5698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87317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2268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841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7969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46CE7D5-CF57-46EF-B807-FDD0502418D4}" type="datetimeFigureOut">
              <a:rPr lang="en-US" smtClean="0"/>
              <a:t>10/5/2022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4903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72709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46CE7D5-CF57-46EF-B807-FDD0502418D4}" type="datetimeFigureOut">
              <a:rPr lang="en-US" smtClean="0"/>
              <a:t>10/5/2022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061391663"/>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 id="2147483792"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mailto:sosufac@uwgb.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D2B84-9956-8A2D-A35A-E23DE902E885}"/>
              </a:ext>
            </a:extLst>
          </p:cNvPr>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Welcome</a:t>
            </a:r>
            <a:r>
              <a:rPr lang="en-US" b="1" dirty="0"/>
              <a:t>!</a:t>
            </a:r>
            <a:br>
              <a:rPr lang="en-US" b="1" dirty="0"/>
            </a:br>
            <a:br>
              <a:rPr lang="en-US" b="1" dirty="0"/>
            </a:br>
            <a:r>
              <a:rPr lang="en-US" b="1" dirty="0"/>
              <a:t>Please sign in on one of the sheets in the table in the back.</a:t>
            </a:r>
          </a:p>
        </p:txBody>
      </p:sp>
      <p:sp>
        <p:nvSpPr>
          <p:cNvPr id="3" name="Text Placeholder 2">
            <a:extLst>
              <a:ext uri="{FF2B5EF4-FFF2-40B4-BE49-F238E27FC236}">
                <a16:creationId xmlns:a16="http://schemas.microsoft.com/office/drawing/2014/main" id="{96982894-AC8B-D0E8-AB8D-10877DEAD756}"/>
              </a:ext>
            </a:extLst>
          </p:cNvPr>
          <p:cNvSpPr>
            <a:spLocks noGrp="1"/>
          </p:cNvSpPr>
          <p:nvPr>
            <p:ph type="body" idx="1"/>
          </p:nvPr>
        </p:nvSpPr>
        <p:spPr/>
        <p:txBody>
          <a:bodyPr/>
          <a:lstStyle/>
          <a:p>
            <a:r>
              <a:rPr lang="en-US"/>
              <a:t>Two members are required to be trained, or at least one member going to both sessions in order for your org to participate in the annual process.</a:t>
            </a:r>
          </a:p>
        </p:txBody>
      </p:sp>
    </p:spTree>
    <p:extLst>
      <p:ext uri="{BB962C8B-B14F-4D97-AF65-F5344CB8AC3E}">
        <p14:creationId xmlns:p14="http://schemas.microsoft.com/office/powerpoint/2010/main" val="858819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2464C-EC7D-C812-2F70-2B2707B98935}"/>
              </a:ext>
            </a:extLst>
          </p:cNvPr>
          <p:cNvSpPr>
            <a:spLocks noGrp="1"/>
          </p:cNvSpPr>
          <p:nvPr>
            <p:ph type="title"/>
          </p:nvPr>
        </p:nvSpPr>
        <p:spPr/>
        <p:txBody>
          <a:bodyPr/>
          <a:lstStyle/>
          <a:p>
            <a:r>
              <a:rPr lang="en-US"/>
              <a:t>Supplies (Cont.)</a:t>
            </a:r>
          </a:p>
        </p:txBody>
      </p:sp>
      <p:sp>
        <p:nvSpPr>
          <p:cNvPr id="3" name="Content Placeholder 2">
            <a:extLst>
              <a:ext uri="{FF2B5EF4-FFF2-40B4-BE49-F238E27FC236}">
                <a16:creationId xmlns:a16="http://schemas.microsoft.com/office/drawing/2014/main" id="{A3CBE360-0C6F-4821-E3E3-68CD9D6B14B0}"/>
              </a:ext>
            </a:extLst>
          </p:cNvPr>
          <p:cNvSpPr>
            <a:spLocks noGrp="1"/>
          </p:cNvSpPr>
          <p:nvPr>
            <p:ph idx="1"/>
          </p:nvPr>
        </p:nvSpPr>
        <p:spPr/>
        <p:txBody>
          <a:bodyPr>
            <a:normAutofit/>
          </a:bodyPr>
          <a:lstStyle/>
          <a:p>
            <a:pPr marL="0" indent="0">
              <a:buNone/>
            </a:pPr>
            <a:endParaRPr lang="en-US" sz="4000" dirty="0"/>
          </a:p>
          <a:p>
            <a:pPr marL="0" indent="0">
              <a:buNone/>
            </a:pPr>
            <a:r>
              <a:rPr lang="en-US" sz="4000" dirty="0"/>
              <a:t>BANNERS!</a:t>
            </a:r>
          </a:p>
          <a:p>
            <a:pPr lvl="1"/>
            <a:r>
              <a:rPr lang="en-US" sz="2000" dirty="0"/>
              <a:t>As of last year, SUFAC began approving requests for banners printed by the Union. They are $40 apiece and you can request up to two annually.</a:t>
            </a:r>
          </a:p>
        </p:txBody>
      </p:sp>
    </p:spTree>
    <p:extLst>
      <p:ext uri="{BB962C8B-B14F-4D97-AF65-F5344CB8AC3E}">
        <p14:creationId xmlns:p14="http://schemas.microsoft.com/office/powerpoint/2010/main" val="1687575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0CCD4-EE2D-A0D9-B698-ECFA064ADCF6}"/>
              </a:ext>
            </a:extLst>
          </p:cNvPr>
          <p:cNvSpPr>
            <a:spLocks noGrp="1"/>
          </p:cNvSpPr>
          <p:nvPr>
            <p:ph type="title"/>
          </p:nvPr>
        </p:nvSpPr>
        <p:spPr/>
        <p:txBody>
          <a:bodyPr/>
          <a:lstStyle/>
          <a:p>
            <a:r>
              <a:rPr lang="en-US"/>
              <a:t>Food</a:t>
            </a:r>
          </a:p>
        </p:txBody>
      </p:sp>
      <p:sp>
        <p:nvSpPr>
          <p:cNvPr id="3" name="Content Placeholder 2">
            <a:extLst>
              <a:ext uri="{FF2B5EF4-FFF2-40B4-BE49-F238E27FC236}">
                <a16:creationId xmlns:a16="http://schemas.microsoft.com/office/drawing/2014/main" id="{BB558EBE-F9D5-433B-96A5-FE11E6D6E02F}"/>
              </a:ext>
            </a:extLst>
          </p:cNvPr>
          <p:cNvSpPr>
            <a:spLocks noGrp="1"/>
          </p:cNvSpPr>
          <p:nvPr>
            <p:ph idx="1"/>
          </p:nvPr>
        </p:nvSpPr>
        <p:spPr/>
        <p:txBody>
          <a:bodyPr>
            <a:normAutofit fontScale="85000" lnSpcReduction="20000"/>
          </a:bodyPr>
          <a:lstStyle/>
          <a:p>
            <a:r>
              <a:rPr lang="en-US"/>
              <a:t>SUFAC will fund up to $1,500 in food costs.</a:t>
            </a:r>
          </a:p>
          <a:p>
            <a:r>
              <a:rPr lang="en-US"/>
              <a:t>$200 per semester for “recruitment” at regular meetings.</a:t>
            </a:r>
          </a:p>
          <a:p>
            <a:pPr lvl="1"/>
            <a:r>
              <a:rPr lang="en-US"/>
              <a:t>You are no longer required to spend this all at one meeting. You may spend the $200 at multiple meetings over the course of a semester.</a:t>
            </a:r>
          </a:p>
          <a:p>
            <a:r>
              <a:rPr lang="en-US"/>
              <a:t>“All food and beverages funded by SUFAC must be purchased through the University Dining Service unless the event is held in the </a:t>
            </a:r>
            <a:r>
              <a:rPr lang="en-US" err="1"/>
              <a:t>Mauthe</a:t>
            </a:r>
            <a:r>
              <a:rPr lang="en-US"/>
              <a:t> Center, the STEM Innovation Center, the Weidner Center, the vendor is Dominos, Pizza hut, or Toppers, or a food waiver has been obtained from the Union Director. (Note: SUFAC policy states that all events seeking funding for food must be held on campus, the </a:t>
            </a:r>
            <a:r>
              <a:rPr lang="en-US" err="1"/>
              <a:t>Mauthe</a:t>
            </a:r>
            <a:r>
              <a:rPr lang="en-US"/>
              <a:t> Center, the STEM Innovation Center or the Weidner Center.” – SUFAC Food Guidelines</a:t>
            </a:r>
          </a:p>
          <a:p>
            <a:r>
              <a:rPr lang="en-US"/>
              <a:t>Segregated fees cannot be used to provide food for faculty or staff events.</a:t>
            </a:r>
          </a:p>
          <a:p>
            <a:r>
              <a:rPr lang="en-US"/>
              <a:t>Food requests over $750 must have an itemized list provided to SUFAC.</a:t>
            </a:r>
          </a:p>
          <a:p>
            <a:r>
              <a:rPr lang="en-US"/>
              <a:t>All meetings or events using food bought with seg fees should be advertised to the student body.</a:t>
            </a:r>
          </a:p>
          <a:p>
            <a:endParaRPr lang="en-US"/>
          </a:p>
          <a:p>
            <a:endParaRPr lang="en-US"/>
          </a:p>
        </p:txBody>
      </p:sp>
    </p:spTree>
    <p:extLst>
      <p:ext uri="{BB962C8B-B14F-4D97-AF65-F5344CB8AC3E}">
        <p14:creationId xmlns:p14="http://schemas.microsoft.com/office/powerpoint/2010/main" val="2282459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C80CA-AB31-120E-4897-A4F5DAECA8FF}"/>
              </a:ext>
            </a:extLst>
          </p:cNvPr>
          <p:cNvSpPr>
            <a:spLocks noGrp="1"/>
          </p:cNvSpPr>
          <p:nvPr>
            <p:ph type="title"/>
          </p:nvPr>
        </p:nvSpPr>
        <p:spPr/>
        <p:txBody>
          <a:bodyPr/>
          <a:lstStyle/>
          <a:p>
            <a:r>
              <a:rPr lang="en-US"/>
              <a:t>Contractual</a:t>
            </a:r>
          </a:p>
        </p:txBody>
      </p:sp>
      <p:sp>
        <p:nvSpPr>
          <p:cNvPr id="3" name="Content Placeholder 2">
            <a:extLst>
              <a:ext uri="{FF2B5EF4-FFF2-40B4-BE49-F238E27FC236}">
                <a16:creationId xmlns:a16="http://schemas.microsoft.com/office/drawing/2014/main" id="{A0F89385-1329-E627-527F-ADE72A283127}"/>
              </a:ext>
            </a:extLst>
          </p:cNvPr>
          <p:cNvSpPr>
            <a:spLocks noGrp="1"/>
          </p:cNvSpPr>
          <p:nvPr>
            <p:ph idx="1"/>
          </p:nvPr>
        </p:nvSpPr>
        <p:spPr/>
        <p:txBody>
          <a:bodyPr/>
          <a:lstStyle/>
          <a:p>
            <a:r>
              <a:rPr lang="en-US"/>
              <a:t>Intended for lecturers, performers, demonstrations, films, etc. SUFAC will, however, NOT cover photography fees.</a:t>
            </a:r>
          </a:p>
          <a:p>
            <a:r>
              <a:rPr lang="en-US"/>
              <a:t>SUFAC funding paid out to UWGB students or faculty is PROHIBITED.</a:t>
            </a:r>
          </a:p>
          <a:p>
            <a:r>
              <a:rPr lang="en-US"/>
              <a:t>Maximum of </a:t>
            </a:r>
            <a:r>
              <a:rPr lang="en-US">
                <a:solidFill>
                  <a:srgbClr val="FF0000"/>
                </a:solidFill>
              </a:rPr>
              <a:t>$5,000 </a:t>
            </a:r>
            <a:r>
              <a:rPr lang="en-US"/>
              <a:t>(increased from last year).</a:t>
            </a:r>
          </a:p>
          <a:p>
            <a:r>
              <a:rPr lang="en-US"/>
              <a:t>Students are NOT to sign contracts. Contracts should be processed through the Student Engagement Center.</a:t>
            </a:r>
          </a:p>
          <a:p>
            <a:r>
              <a:rPr lang="en-US"/>
              <a:t>Events using these funds should be advertised to the student body. Please talk to the SEC about how to go about this.</a:t>
            </a:r>
          </a:p>
        </p:txBody>
      </p:sp>
    </p:spTree>
    <p:extLst>
      <p:ext uri="{BB962C8B-B14F-4D97-AF65-F5344CB8AC3E}">
        <p14:creationId xmlns:p14="http://schemas.microsoft.com/office/powerpoint/2010/main" val="3694175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157BC-8789-D9D7-C517-2314ACFA5EE0}"/>
              </a:ext>
            </a:extLst>
          </p:cNvPr>
          <p:cNvSpPr>
            <a:spLocks noGrp="1"/>
          </p:cNvSpPr>
          <p:nvPr>
            <p:ph type="title"/>
          </p:nvPr>
        </p:nvSpPr>
        <p:spPr/>
        <p:txBody>
          <a:bodyPr/>
          <a:lstStyle/>
          <a:p>
            <a:r>
              <a:rPr lang="en-US"/>
              <a:t>Scholarships</a:t>
            </a:r>
          </a:p>
        </p:txBody>
      </p:sp>
      <p:sp>
        <p:nvSpPr>
          <p:cNvPr id="3" name="Content Placeholder 2">
            <a:extLst>
              <a:ext uri="{FF2B5EF4-FFF2-40B4-BE49-F238E27FC236}">
                <a16:creationId xmlns:a16="http://schemas.microsoft.com/office/drawing/2014/main" id="{C8153919-E49B-B722-9C37-3943B88E72FE}"/>
              </a:ext>
            </a:extLst>
          </p:cNvPr>
          <p:cNvSpPr>
            <a:spLocks noGrp="1"/>
          </p:cNvSpPr>
          <p:nvPr>
            <p:ph idx="1"/>
          </p:nvPr>
        </p:nvSpPr>
        <p:spPr/>
        <p:txBody>
          <a:bodyPr/>
          <a:lstStyle/>
          <a:p>
            <a:r>
              <a:rPr lang="en-US"/>
              <a:t>Scholarship funding is available only to the SGA. Please do not fill out this section on the worksheet. </a:t>
            </a:r>
          </a:p>
        </p:txBody>
      </p:sp>
    </p:spTree>
    <p:extLst>
      <p:ext uri="{BB962C8B-B14F-4D97-AF65-F5344CB8AC3E}">
        <p14:creationId xmlns:p14="http://schemas.microsoft.com/office/powerpoint/2010/main" val="1590349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E1B14-690D-A85A-13DC-F47EE2CF7908}"/>
              </a:ext>
            </a:extLst>
          </p:cNvPr>
          <p:cNvSpPr>
            <a:spLocks noGrp="1"/>
          </p:cNvSpPr>
          <p:nvPr>
            <p:ph type="title"/>
          </p:nvPr>
        </p:nvSpPr>
        <p:spPr/>
        <p:txBody>
          <a:bodyPr/>
          <a:lstStyle/>
          <a:p>
            <a:r>
              <a:rPr lang="en-US"/>
              <a:t>Club Sports</a:t>
            </a:r>
          </a:p>
        </p:txBody>
      </p:sp>
      <p:sp>
        <p:nvSpPr>
          <p:cNvPr id="3" name="Content Placeholder 2">
            <a:extLst>
              <a:ext uri="{FF2B5EF4-FFF2-40B4-BE49-F238E27FC236}">
                <a16:creationId xmlns:a16="http://schemas.microsoft.com/office/drawing/2014/main" id="{1AD34C69-AA4C-72F6-A3F9-4FCF4950D9C1}"/>
              </a:ext>
            </a:extLst>
          </p:cNvPr>
          <p:cNvSpPr>
            <a:spLocks noGrp="1"/>
          </p:cNvSpPr>
          <p:nvPr>
            <p:ph idx="1"/>
          </p:nvPr>
        </p:nvSpPr>
        <p:spPr/>
        <p:txBody>
          <a:bodyPr/>
          <a:lstStyle/>
          <a:p>
            <a:r>
              <a:rPr lang="en-US"/>
              <a:t>Club sports must cover 1/3</a:t>
            </a:r>
            <a:r>
              <a:rPr lang="en-US" baseline="30000"/>
              <a:t>rd</a:t>
            </a:r>
            <a:r>
              <a:rPr lang="en-US"/>
              <a:t> of their capital costs.</a:t>
            </a:r>
          </a:p>
          <a:p>
            <a:r>
              <a:rPr lang="en-US"/>
              <a:t>Equipment may be replaced once every two years.</a:t>
            </a:r>
          </a:p>
          <a:p>
            <a:r>
              <a:rPr lang="en-US"/>
              <a:t>Non UWGB students in club sports must be charged the full amount of their participation. SUFAC funds will not cover non-students in this case.</a:t>
            </a:r>
          </a:p>
          <a:p>
            <a:pPr lvl="1"/>
            <a:r>
              <a:rPr lang="en-US"/>
              <a:t>At least 2/3rds of a club sport must be UWGB students in order to receive SUFAC funding.</a:t>
            </a:r>
          </a:p>
          <a:p>
            <a:r>
              <a:rPr lang="en-US"/>
              <a:t>Club Sports must contact the Kress Events Center Director of Operations in order to check that their requests are feasible before requesting funds from SUFAC.</a:t>
            </a:r>
          </a:p>
          <a:p>
            <a:r>
              <a:rPr lang="en-US"/>
              <a:t>Uniforms may be funded, but only as fundraiser items.</a:t>
            </a:r>
          </a:p>
        </p:txBody>
      </p:sp>
    </p:spTree>
    <p:extLst>
      <p:ext uri="{BB962C8B-B14F-4D97-AF65-F5344CB8AC3E}">
        <p14:creationId xmlns:p14="http://schemas.microsoft.com/office/powerpoint/2010/main" val="3673169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29D1-359D-3640-387D-18113E4A493C}"/>
              </a:ext>
            </a:extLst>
          </p:cNvPr>
          <p:cNvSpPr>
            <a:spLocks noGrp="1"/>
          </p:cNvSpPr>
          <p:nvPr>
            <p:ph type="title"/>
          </p:nvPr>
        </p:nvSpPr>
        <p:spPr/>
        <p:txBody>
          <a:bodyPr/>
          <a:lstStyle/>
          <a:p>
            <a:r>
              <a:rPr lang="en-US"/>
              <a:t>Travel</a:t>
            </a:r>
          </a:p>
        </p:txBody>
      </p:sp>
      <p:sp>
        <p:nvSpPr>
          <p:cNvPr id="3" name="Content Placeholder 2">
            <a:extLst>
              <a:ext uri="{FF2B5EF4-FFF2-40B4-BE49-F238E27FC236}">
                <a16:creationId xmlns:a16="http://schemas.microsoft.com/office/drawing/2014/main" id="{BEE49F74-6B02-1CC1-5E3B-2D03AFCB66ED}"/>
              </a:ext>
            </a:extLst>
          </p:cNvPr>
          <p:cNvSpPr>
            <a:spLocks noGrp="1"/>
          </p:cNvSpPr>
          <p:nvPr>
            <p:ph idx="1"/>
          </p:nvPr>
        </p:nvSpPr>
        <p:spPr/>
        <p:txBody>
          <a:bodyPr>
            <a:normAutofit fontScale="92500" lnSpcReduction="20000"/>
          </a:bodyPr>
          <a:lstStyle/>
          <a:p>
            <a:r>
              <a:rPr lang="en-US">
                <a:solidFill>
                  <a:srgbClr val="FF0000"/>
                </a:solidFill>
              </a:rPr>
              <a:t>$4,000 </a:t>
            </a:r>
            <a:r>
              <a:rPr lang="en-US"/>
              <a:t>in registration will be covered in full and </a:t>
            </a:r>
            <a:r>
              <a:rPr lang="en-US">
                <a:solidFill>
                  <a:srgbClr val="FF0000"/>
                </a:solidFill>
              </a:rPr>
              <a:t>$6,000 </a:t>
            </a:r>
            <a:r>
              <a:rPr lang="en-US"/>
              <a:t>in lodging and transportation cost will be covered, but the org must contribute at least a third of these costs.</a:t>
            </a:r>
          </a:p>
          <a:p>
            <a:pPr lvl="1"/>
            <a:r>
              <a:rPr lang="en-US"/>
              <a:t>If a trip’s registration includes lodging and/or transportation then we will generally split the registration in half.</a:t>
            </a:r>
          </a:p>
          <a:p>
            <a:pPr lvl="1"/>
            <a:r>
              <a:rPr lang="en-US"/>
              <a:t>Registration includes group membership costs, conference registration and tournament registration.</a:t>
            </a:r>
          </a:p>
          <a:p>
            <a:r>
              <a:rPr lang="en-US"/>
              <a:t>Transportation and lodging within reach of the Green Bay Metro Transit System will not be funded, as every student is entitled to a free bus pass, paid through Seg Fees. Exceptions may be made if use of the metro is not feasible.</a:t>
            </a:r>
          </a:p>
          <a:p>
            <a:r>
              <a:rPr lang="en-US"/>
              <a:t>Gas is reimbursed </a:t>
            </a:r>
            <a:r>
              <a:rPr lang="en-US">
                <a:solidFill>
                  <a:srgbClr val="FF0000"/>
                </a:solidFill>
              </a:rPr>
              <a:t>$.58 per mile</a:t>
            </a:r>
            <a:r>
              <a:rPr lang="en-US"/>
              <a:t>.</a:t>
            </a:r>
          </a:p>
          <a:p>
            <a:r>
              <a:rPr lang="en-US"/>
              <a:t>SUFAC will not cover lodging and transportation costs which exceed </a:t>
            </a:r>
            <a:r>
              <a:rPr lang="en-US">
                <a:solidFill>
                  <a:srgbClr val="FF0000"/>
                </a:solidFill>
              </a:rPr>
              <a:t>$60 </a:t>
            </a:r>
            <a:r>
              <a:rPr lang="en-US"/>
              <a:t>per person per day (increased from last year from </a:t>
            </a:r>
            <a:r>
              <a:rPr lang="en-US">
                <a:solidFill>
                  <a:srgbClr val="FF0000"/>
                </a:solidFill>
              </a:rPr>
              <a:t>$50</a:t>
            </a:r>
            <a:r>
              <a:rPr lang="en-US"/>
              <a:t>).</a:t>
            </a:r>
          </a:p>
          <a:p>
            <a:endParaRPr lang="en-US"/>
          </a:p>
          <a:p>
            <a:endParaRPr lang="en-US"/>
          </a:p>
          <a:p>
            <a:endParaRPr lang="en-US"/>
          </a:p>
        </p:txBody>
      </p:sp>
    </p:spTree>
    <p:extLst>
      <p:ext uri="{BB962C8B-B14F-4D97-AF65-F5344CB8AC3E}">
        <p14:creationId xmlns:p14="http://schemas.microsoft.com/office/powerpoint/2010/main" val="26312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26ED1-816D-E065-E972-7914F748EE9D}"/>
              </a:ext>
            </a:extLst>
          </p:cNvPr>
          <p:cNvSpPr>
            <a:spLocks noGrp="1"/>
          </p:cNvSpPr>
          <p:nvPr>
            <p:ph type="title"/>
          </p:nvPr>
        </p:nvSpPr>
        <p:spPr/>
        <p:txBody>
          <a:bodyPr/>
          <a:lstStyle/>
          <a:p>
            <a:r>
              <a:rPr lang="en-US"/>
              <a:t>Travel Cont.</a:t>
            </a:r>
          </a:p>
        </p:txBody>
      </p:sp>
      <p:sp>
        <p:nvSpPr>
          <p:cNvPr id="3" name="Content Placeholder 2">
            <a:extLst>
              <a:ext uri="{FF2B5EF4-FFF2-40B4-BE49-F238E27FC236}">
                <a16:creationId xmlns:a16="http://schemas.microsoft.com/office/drawing/2014/main" id="{996B0F62-1FAC-0AE0-9B77-72FB92EA5EFE}"/>
              </a:ext>
            </a:extLst>
          </p:cNvPr>
          <p:cNvSpPr>
            <a:spLocks noGrp="1"/>
          </p:cNvSpPr>
          <p:nvPr>
            <p:ph idx="1"/>
          </p:nvPr>
        </p:nvSpPr>
        <p:spPr/>
        <p:txBody>
          <a:bodyPr/>
          <a:lstStyle/>
          <a:p>
            <a:r>
              <a:rPr lang="en-US"/>
              <a:t>Food costs will not be funded unless it is directly figured into the registration.</a:t>
            </a:r>
          </a:p>
          <a:p>
            <a:r>
              <a:rPr lang="en-US"/>
              <a:t>If an organization exceeds </a:t>
            </a:r>
            <a:r>
              <a:rPr lang="en-US">
                <a:solidFill>
                  <a:srgbClr val="FF0000"/>
                </a:solidFill>
              </a:rPr>
              <a:t>$10,000 </a:t>
            </a:r>
            <a:r>
              <a:rPr lang="en-US"/>
              <a:t>in total travel costs, required org contribution will switch from </a:t>
            </a:r>
            <a:r>
              <a:rPr lang="en-US">
                <a:solidFill>
                  <a:srgbClr val="FF0000"/>
                </a:solidFill>
              </a:rPr>
              <a:t>one third </a:t>
            </a:r>
            <a:r>
              <a:rPr lang="en-US"/>
              <a:t>to </a:t>
            </a:r>
            <a:r>
              <a:rPr lang="en-US">
                <a:solidFill>
                  <a:srgbClr val="FF0000"/>
                </a:solidFill>
              </a:rPr>
              <a:t>two thirds </a:t>
            </a:r>
            <a:r>
              <a:rPr lang="en-US"/>
              <a:t>in order to reduce cost to segregated fees.</a:t>
            </a:r>
          </a:p>
          <a:p>
            <a:r>
              <a:rPr lang="en-US"/>
              <a:t>Make sure to sign up for approved driver status at least 6 weeks before going on the trip to ensure timely reimbursement, as UW-System often drags their feet with these applications.</a:t>
            </a:r>
          </a:p>
          <a:p>
            <a:endParaRPr lang="en-US"/>
          </a:p>
        </p:txBody>
      </p:sp>
    </p:spTree>
    <p:extLst>
      <p:ext uri="{BB962C8B-B14F-4D97-AF65-F5344CB8AC3E}">
        <p14:creationId xmlns:p14="http://schemas.microsoft.com/office/powerpoint/2010/main" val="199264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DC28D-5C64-4310-ACED-E30027E9C90B}"/>
              </a:ext>
            </a:extLst>
          </p:cNvPr>
          <p:cNvSpPr>
            <a:spLocks noGrp="1"/>
          </p:cNvSpPr>
          <p:nvPr>
            <p:ph type="title"/>
          </p:nvPr>
        </p:nvSpPr>
        <p:spPr/>
        <p:txBody>
          <a:bodyPr/>
          <a:lstStyle/>
          <a:p>
            <a:r>
              <a:rPr lang="en-US" dirty="0"/>
              <a:t>Agency Funds	</a:t>
            </a:r>
          </a:p>
        </p:txBody>
      </p:sp>
      <p:sp>
        <p:nvSpPr>
          <p:cNvPr id="3" name="Content Placeholder 2">
            <a:extLst>
              <a:ext uri="{FF2B5EF4-FFF2-40B4-BE49-F238E27FC236}">
                <a16:creationId xmlns:a16="http://schemas.microsoft.com/office/drawing/2014/main" id="{5F227979-8A3B-4A40-9FA7-508EA8B94923}"/>
              </a:ext>
            </a:extLst>
          </p:cNvPr>
          <p:cNvSpPr>
            <a:spLocks noGrp="1"/>
          </p:cNvSpPr>
          <p:nvPr>
            <p:ph idx="1"/>
          </p:nvPr>
        </p:nvSpPr>
        <p:spPr/>
        <p:txBody>
          <a:bodyPr/>
          <a:lstStyle/>
          <a:p>
            <a:r>
              <a:rPr lang="en-US" dirty="0"/>
              <a:t>Agency funds can be used to fund pretty much anything. They are money that you get on your own apart from SUFAC.</a:t>
            </a:r>
          </a:p>
          <a:p>
            <a:r>
              <a:rPr lang="en-US" dirty="0"/>
              <a:t>You cannot spend them on tobacco, weapons or alcohol.</a:t>
            </a:r>
          </a:p>
        </p:txBody>
      </p:sp>
    </p:spTree>
    <p:extLst>
      <p:ext uri="{BB962C8B-B14F-4D97-AF65-F5344CB8AC3E}">
        <p14:creationId xmlns:p14="http://schemas.microsoft.com/office/powerpoint/2010/main" val="121742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B8042-3E26-B83B-B100-010ACF2AD085}"/>
              </a:ext>
            </a:extLst>
          </p:cNvPr>
          <p:cNvSpPr>
            <a:spLocks noGrp="1"/>
          </p:cNvSpPr>
          <p:nvPr>
            <p:ph type="title"/>
          </p:nvPr>
        </p:nvSpPr>
        <p:spPr/>
        <p:txBody>
          <a:bodyPr/>
          <a:lstStyle/>
          <a:p>
            <a:r>
              <a:rPr lang="en-US"/>
              <a:t>ANNUAL BUDGET WORKSHEET</a:t>
            </a:r>
          </a:p>
        </p:txBody>
      </p:sp>
      <p:sp>
        <p:nvSpPr>
          <p:cNvPr id="3" name="Text Placeholder 2">
            <a:extLst>
              <a:ext uri="{FF2B5EF4-FFF2-40B4-BE49-F238E27FC236}">
                <a16:creationId xmlns:a16="http://schemas.microsoft.com/office/drawing/2014/main" id="{65CE3C83-030D-733F-6CA3-F84EA6473E1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44358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0DBE9-96E1-C730-4C38-6DB7421AE716}"/>
              </a:ext>
            </a:extLst>
          </p:cNvPr>
          <p:cNvSpPr>
            <a:spLocks noGrp="1"/>
          </p:cNvSpPr>
          <p:nvPr>
            <p:ph type="title"/>
          </p:nvPr>
        </p:nvSpPr>
        <p:spPr/>
        <p:txBody>
          <a:bodyPr/>
          <a:lstStyle/>
          <a:p>
            <a:r>
              <a:rPr lang="en-US"/>
              <a:t>Contingency process</a:t>
            </a:r>
          </a:p>
        </p:txBody>
      </p:sp>
      <p:sp>
        <p:nvSpPr>
          <p:cNvPr id="3" name="Content Placeholder 2">
            <a:extLst>
              <a:ext uri="{FF2B5EF4-FFF2-40B4-BE49-F238E27FC236}">
                <a16:creationId xmlns:a16="http://schemas.microsoft.com/office/drawing/2014/main" id="{E1B3F99C-546F-AFB4-2C2B-8538C84C3FC4}"/>
              </a:ext>
            </a:extLst>
          </p:cNvPr>
          <p:cNvSpPr>
            <a:spLocks noGrp="1"/>
          </p:cNvSpPr>
          <p:nvPr>
            <p:ph idx="1"/>
          </p:nvPr>
        </p:nvSpPr>
        <p:spPr/>
        <p:txBody>
          <a:bodyPr vert="horz" lIns="91440" tIns="45720" rIns="91440" bIns="45720" rtlCol="0" anchor="t">
            <a:normAutofit fontScale="77500" lnSpcReduction="20000"/>
          </a:bodyPr>
          <a:lstStyle/>
          <a:p>
            <a:r>
              <a:rPr lang="en-US"/>
              <a:t>These are for all expenses for THIS year which were not approved in the budgetary process LAST year.</a:t>
            </a:r>
          </a:p>
          <a:p>
            <a:pPr lvl="1"/>
            <a:r>
              <a:rPr lang="en-US"/>
              <a:t>Even if your org was approved for zero funding last year, you can still receive funding this way.</a:t>
            </a:r>
          </a:p>
          <a:p>
            <a:r>
              <a:rPr lang="en-US"/>
              <a:t>Please visit our website to find all the forms and guidelines for these. They can be emailed to </a:t>
            </a:r>
            <a:r>
              <a:rPr lang="en-US">
                <a:solidFill>
                  <a:srgbClr val="00B050"/>
                </a:solidFill>
                <a:hlinkClick r:id="rId2"/>
              </a:rPr>
              <a:t>sosufac@uwgb.edu</a:t>
            </a:r>
            <a:endParaRPr lang="en-US">
              <a:solidFill>
                <a:srgbClr val="00B050"/>
              </a:solidFill>
            </a:endParaRPr>
          </a:p>
          <a:p>
            <a:r>
              <a:rPr lang="en-US"/>
              <a:t>You can find our website by simply googling “UWGB SUFAC”</a:t>
            </a:r>
          </a:p>
          <a:p>
            <a:r>
              <a:rPr lang="en-US"/>
              <a:t>Requests which do not break guidelines or request exceptions and are under $500 will be approved by the Chair and Vice Chair without need for presentation.</a:t>
            </a:r>
          </a:p>
          <a:p>
            <a:r>
              <a:rPr lang="en-US"/>
              <a:t>Contingencies and reallocations should generally be emailed well in advance of the proposed event or trip to ensure enough time is available to order food, book hotels, flights, buses, etc.</a:t>
            </a:r>
          </a:p>
          <a:p>
            <a:pPr lvl="1"/>
            <a:r>
              <a:rPr lang="en-US"/>
              <a:t>We are extremely flexible as a committee toward this but we cannot guarantee that a trip approved on short notice will be able to happen.</a:t>
            </a:r>
          </a:p>
          <a:p>
            <a:pPr>
              <a:buClr>
                <a:srgbClr val="8AD0D6"/>
              </a:buClr>
            </a:pPr>
            <a:r>
              <a:rPr lang="en-US"/>
              <a:t>Same guidelines as we just went over apply.</a:t>
            </a:r>
          </a:p>
        </p:txBody>
      </p:sp>
    </p:spTree>
    <p:extLst>
      <p:ext uri="{BB962C8B-B14F-4D97-AF65-F5344CB8AC3E}">
        <p14:creationId xmlns:p14="http://schemas.microsoft.com/office/powerpoint/2010/main" val="3730012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SUFAC Budget Training</a:t>
            </a:r>
          </a:p>
        </p:txBody>
      </p:sp>
      <p:sp>
        <p:nvSpPr>
          <p:cNvPr id="3" name="Subtitle 2"/>
          <p:cNvSpPr>
            <a:spLocks noGrp="1"/>
          </p:cNvSpPr>
          <p:nvPr>
            <p:ph type="subTitle" idx="1"/>
          </p:nvPr>
        </p:nvSpPr>
        <p:spPr/>
        <p:txBody>
          <a:bodyPr/>
          <a:lstStyle/>
          <a:p>
            <a:r>
              <a:rPr lang="en-US"/>
              <a:t>Brought to you by the segregated university fee allocation committee and the student engagement center</a:t>
            </a:r>
          </a:p>
        </p:txBody>
      </p:sp>
    </p:spTree>
    <p:extLst>
      <p:ext uri="{BB962C8B-B14F-4D97-AF65-F5344CB8AC3E}">
        <p14:creationId xmlns:p14="http://schemas.microsoft.com/office/powerpoint/2010/main" val="10985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A3F7-AEEE-7771-2B3F-EB4FF3DB2C74}"/>
              </a:ext>
            </a:extLst>
          </p:cNvPr>
          <p:cNvSpPr>
            <a:spLocks noGrp="1"/>
          </p:cNvSpPr>
          <p:nvPr>
            <p:ph type="title"/>
          </p:nvPr>
        </p:nvSpPr>
        <p:spPr/>
        <p:txBody>
          <a:bodyPr/>
          <a:lstStyle/>
          <a:p>
            <a:r>
              <a:rPr lang="en-US"/>
              <a:t>Reallocation Process</a:t>
            </a:r>
          </a:p>
        </p:txBody>
      </p:sp>
      <p:sp>
        <p:nvSpPr>
          <p:cNvPr id="3" name="Content Placeholder 2">
            <a:extLst>
              <a:ext uri="{FF2B5EF4-FFF2-40B4-BE49-F238E27FC236}">
                <a16:creationId xmlns:a16="http://schemas.microsoft.com/office/drawing/2014/main" id="{3BC39FE6-DF6B-B9A2-3F9E-C071DBD746F2}"/>
              </a:ext>
            </a:extLst>
          </p:cNvPr>
          <p:cNvSpPr>
            <a:spLocks noGrp="1"/>
          </p:cNvSpPr>
          <p:nvPr>
            <p:ph idx="1"/>
          </p:nvPr>
        </p:nvSpPr>
        <p:spPr/>
        <p:txBody>
          <a:bodyPr/>
          <a:lstStyle/>
          <a:p>
            <a:r>
              <a:rPr lang="en-US"/>
              <a:t>Similar to Contingencies</a:t>
            </a:r>
          </a:p>
          <a:p>
            <a:r>
              <a:rPr lang="en-US"/>
              <a:t>You are able to request a reallocation for any amount of your budget that was approved last year provided said request does not break guidelines. If it does, you will be asked to either change your request or present to the committee.</a:t>
            </a:r>
          </a:p>
          <a:p>
            <a:r>
              <a:rPr lang="en-US"/>
              <a:t>Form available on website</a:t>
            </a:r>
          </a:p>
          <a:p>
            <a:endParaRPr lang="en-US"/>
          </a:p>
        </p:txBody>
      </p:sp>
    </p:spTree>
    <p:extLst>
      <p:ext uri="{BB962C8B-B14F-4D97-AF65-F5344CB8AC3E}">
        <p14:creationId xmlns:p14="http://schemas.microsoft.com/office/powerpoint/2010/main" val="705972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B34A0-FBDE-7377-12BA-88A1A7415748}"/>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CE5FCA10-E055-4E35-146A-1B8F62032FDE}"/>
              </a:ext>
            </a:extLst>
          </p:cNvPr>
          <p:cNvSpPr>
            <a:spLocks noGrp="1"/>
          </p:cNvSpPr>
          <p:nvPr>
            <p:ph idx="1"/>
          </p:nvPr>
        </p:nvSpPr>
        <p:spPr/>
        <p:txBody>
          <a:bodyPr vert="horz" lIns="91440" tIns="45720" rIns="91440" bIns="45720" rtlCol="0" anchor="t">
            <a:normAutofit/>
          </a:bodyPr>
          <a:lstStyle/>
          <a:p>
            <a:r>
              <a:rPr lang="en-US" dirty="0"/>
              <a:t>Reminder of Timeline</a:t>
            </a:r>
          </a:p>
          <a:p>
            <a:r>
              <a:rPr lang="en-US" dirty="0"/>
              <a:t>Reminder that SUFAC is always accepting new members</a:t>
            </a:r>
          </a:p>
          <a:p>
            <a:pPr>
              <a:buClr>
                <a:srgbClr val="8AD0D6"/>
              </a:buClr>
            </a:pPr>
            <a:r>
              <a:rPr lang="en-US" dirty="0"/>
              <a:t>See me afterward if you have any questions, would like to join. Feel free also to email sosufac@uwgb.edu</a:t>
            </a:r>
          </a:p>
          <a:p>
            <a:endParaRPr lang="en-US" dirty="0"/>
          </a:p>
        </p:txBody>
      </p:sp>
    </p:spTree>
    <p:extLst>
      <p:ext uri="{BB962C8B-B14F-4D97-AF65-F5344CB8AC3E}">
        <p14:creationId xmlns:p14="http://schemas.microsoft.com/office/powerpoint/2010/main" val="2390139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6938B-8917-3C1F-95FC-BF99D9141C09}"/>
              </a:ext>
            </a:extLst>
          </p:cNvPr>
          <p:cNvSpPr>
            <a:spLocks noGrp="1"/>
          </p:cNvSpPr>
          <p:nvPr>
            <p:ph type="title"/>
          </p:nvPr>
        </p:nvSpPr>
        <p:spPr/>
        <p:txBody>
          <a:bodyPr/>
          <a:lstStyle/>
          <a:p>
            <a:r>
              <a:rPr lang="en-US"/>
              <a:t>QUESTIONS</a:t>
            </a:r>
          </a:p>
        </p:txBody>
      </p:sp>
      <p:sp>
        <p:nvSpPr>
          <p:cNvPr id="3" name="Text Placeholder 2">
            <a:extLst>
              <a:ext uri="{FF2B5EF4-FFF2-40B4-BE49-F238E27FC236}">
                <a16:creationId xmlns:a16="http://schemas.microsoft.com/office/drawing/2014/main" id="{BB5FE648-E10E-B6F0-9CE4-34E1C54E978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35237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64EB-0250-4291-AA4C-C6070282292E}"/>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F5D59F8-A68C-405C-A023-35D9E35D039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0235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6752-0A39-E3C1-A773-3B56C867C49C}"/>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2D74635A-A18F-7265-050A-50560842D21D}"/>
              </a:ext>
            </a:extLst>
          </p:cNvPr>
          <p:cNvSpPr>
            <a:spLocks noGrp="1"/>
          </p:cNvSpPr>
          <p:nvPr>
            <p:ph idx="1"/>
          </p:nvPr>
        </p:nvSpPr>
        <p:spPr/>
        <p:txBody>
          <a:bodyPr vert="horz" lIns="91440" tIns="45720" rIns="91440" bIns="45720" rtlCol="0" anchor="t">
            <a:normAutofit/>
          </a:bodyPr>
          <a:lstStyle/>
          <a:p>
            <a:r>
              <a:rPr lang="en-US" dirty="0"/>
              <a:t>This evening we will (briefly) go over:</a:t>
            </a:r>
          </a:p>
          <a:p>
            <a:pPr lvl="1"/>
            <a:r>
              <a:rPr lang="en-US" dirty="0"/>
              <a:t>What SUFAC is</a:t>
            </a:r>
          </a:p>
          <a:p>
            <a:pPr lvl="1"/>
            <a:r>
              <a:rPr lang="en-US" dirty="0"/>
              <a:t>The timeline for annual budgets for student orgs is</a:t>
            </a:r>
          </a:p>
          <a:p>
            <a:pPr lvl="1"/>
            <a:r>
              <a:rPr lang="en-US" dirty="0"/>
              <a:t>Who has to present to SUFAC</a:t>
            </a:r>
          </a:p>
          <a:p>
            <a:pPr lvl="1"/>
            <a:r>
              <a:rPr lang="en-US" dirty="0"/>
              <a:t>Guidelines for funds (both SUFAC funds and what agency is)</a:t>
            </a:r>
          </a:p>
          <a:p>
            <a:pPr lvl="1"/>
            <a:r>
              <a:rPr lang="en-US" dirty="0"/>
              <a:t>The org budget worksheet</a:t>
            </a:r>
          </a:p>
          <a:p>
            <a:pPr lvl="1"/>
            <a:r>
              <a:rPr lang="en-US" dirty="0"/>
              <a:t>Contingency and reallocation (for funds approved outside of the annual budget process)</a:t>
            </a:r>
          </a:p>
          <a:p>
            <a:pPr lvl="1">
              <a:buClr>
                <a:srgbClr val="8AD0D6"/>
              </a:buClr>
            </a:pPr>
            <a:r>
              <a:rPr lang="en-US" dirty="0"/>
              <a:t>Q&amp;A session</a:t>
            </a:r>
          </a:p>
          <a:p>
            <a:pPr lvl="1"/>
            <a:endParaRPr lang="en-US" dirty="0"/>
          </a:p>
          <a:p>
            <a:pPr lvl="1"/>
            <a:endParaRPr lang="en-US" dirty="0"/>
          </a:p>
        </p:txBody>
      </p:sp>
    </p:spTree>
    <p:extLst>
      <p:ext uri="{BB962C8B-B14F-4D97-AF65-F5344CB8AC3E}">
        <p14:creationId xmlns:p14="http://schemas.microsoft.com/office/powerpoint/2010/main" val="205189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FF8AA-4B08-86CE-0DF5-9300821B1F56}"/>
              </a:ext>
            </a:extLst>
          </p:cNvPr>
          <p:cNvSpPr>
            <a:spLocks noGrp="1"/>
          </p:cNvSpPr>
          <p:nvPr>
            <p:ph type="title"/>
          </p:nvPr>
        </p:nvSpPr>
        <p:spPr/>
        <p:txBody>
          <a:bodyPr/>
          <a:lstStyle/>
          <a:p>
            <a:r>
              <a:rPr lang="en-US"/>
              <a:t>What SUFAC Is</a:t>
            </a:r>
          </a:p>
        </p:txBody>
      </p:sp>
      <p:sp>
        <p:nvSpPr>
          <p:cNvPr id="3" name="Content Placeholder 2">
            <a:extLst>
              <a:ext uri="{FF2B5EF4-FFF2-40B4-BE49-F238E27FC236}">
                <a16:creationId xmlns:a16="http://schemas.microsoft.com/office/drawing/2014/main" id="{52FB1E1F-5E59-5D01-532B-72B214C0E88F}"/>
              </a:ext>
            </a:extLst>
          </p:cNvPr>
          <p:cNvSpPr>
            <a:spLocks noGrp="1"/>
          </p:cNvSpPr>
          <p:nvPr>
            <p:ph idx="1"/>
          </p:nvPr>
        </p:nvSpPr>
        <p:spPr/>
        <p:txBody>
          <a:bodyPr>
            <a:normAutofit fontScale="92500"/>
          </a:bodyPr>
          <a:lstStyle/>
          <a:p>
            <a:r>
              <a:rPr lang="en-US"/>
              <a:t>SUFAC is a branch of the Student Government Association responsible for allocated Segregated Fees. We are 100% student run and student led.</a:t>
            </a:r>
          </a:p>
          <a:p>
            <a:r>
              <a:rPr lang="en-US"/>
              <a:t>Each full-time student pays $1,575.12 annually in Seg Fees.</a:t>
            </a:r>
          </a:p>
          <a:p>
            <a:pPr lvl="1"/>
            <a:r>
              <a:rPr lang="en-US"/>
              <a:t>Most covers things like the Kress, Union, Athletics, etc.</a:t>
            </a:r>
          </a:p>
          <a:p>
            <a:pPr lvl="1"/>
            <a:r>
              <a:rPr lang="en-US"/>
              <a:t>$65.47 goes to “Organized Activities” which is what funds all student orgs</a:t>
            </a:r>
          </a:p>
          <a:p>
            <a:pPr lvl="1"/>
            <a:r>
              <a:rPr lang="en-US"/>
              <a:t>These rates are set annually by SUFAC after a process involving presentations and deliberations.</a:t>
            </a:r>
          </a:p>
          <a:p>
            <a:r>
              <a:rPr lang="en-US"/>
              <a:t>We are always welcoming new members! Please talk to me afterward if you’d like to know more.</a:t>
            </a:r>
          </a:p>
          <a:p>
            <a:pPr lvl="1"/>
            <a:r>
              <a:rPr lang="en-US"/>
              <a:t>You do not need to be “into” numbers, finance, politics or anything like that to join and do well on SUFAC. </a:t>
            </a:r>
          </a:p>
        </p:txBody>
      </p:sp>
    </p:spTree>
    <p:extLst>
      <p:ext uri="{BB962C8B-B14F-4D97-AF65-F5344CB8AC3E}">
        <p14:creationId xmlns:p14="http://schemas.microsoft.com/office/powerpoint/2010/main" val="185732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1A676-E222-72BA-A898-ADA297988361}"/>
              </a:ext>
            </a:extLst>
          </p:cNvPr>
          <p:cNvSpPr>
            <a:spLocks noGrp="1"/>
          </p:cNvSpPr>
          <p:nvPr>
            <p:ph type="title"/>
          </p:nvPr>
        </p:nvSpPr>
        <p:spPr/>
        <p:txBody>
          <a:bodyPr/>
          <a:lstStyle/>
          <a:p>
            <a:r>
              <a:rPr lang="en-US"/>
              <a:t>SUFAC Timeline</a:t>
            </a:r>
          </a:p>
        </p:txBody>
      </p:sp>
      <p:sp>
        <p:nvSpPr>
          <p:cNvPr id="3" name="Content Placeholder 2">
            <a:extLst>
              <a:ext uri="{FF2B5EF4-FFF2-40B4-BE49-F238E27FC236}">
                <a16:creationId xmlns:a16="http://schemas.microsoft.com/office/drawing/2014/main" id="{56A4C396-78D3-FC93-EDC0-0328911DF6BE}"/>
              </a:ext>
            </a:extLst>
          </p:cNvPr>
          <p:cNvSpPr>
            <a:spLocks noGrp="1"/>
          </p:cNvSpPr>
          <p:nvPr>
            <p:ph sz="half" idx="1"/>
          </p:nvPr>
        </p:nvSpPr>
        <p:spPr/>
        <p:txBody>
          <a:bodyPr vert="horz" lIns="91440" tIns="45720" rIns="91440" bIns="45720" rtlCol="0" anchor="t">
            <a:normAutofit/>
          </a:bodyPr>
          <a:lstStyle/>
          <a:p>
            <a:r>
              <a:rPr lang="en-US"/>
              <a:t>Oct. 4 and 5: Org Budget Training</a:t>
            </a:r>
          </a:p>
          <a:p>
            <a:pPr>
              <a:buClr>
                <a:srgbClr val="8AD0D6"/>
              </a:buClr>
            </a:pPr>
            <a:r>
              <a:rPr lang="en-US"/>
              <a:t>Oct 9: Org forms become available</a:t>
            </a:r>
          </a:p>
          <a:p>
            <a:pPr>
              <a:buClr>
                <a:srgbClr val="8AD0D6"/>
              </a:buClr>
            </a:pPr>
            <a:r>
              <a:rPr lang="en-US" b="1"/>
              <a:t>December 11 11:59 PM ORG BUDGETS DUE</a:t>
            </a:r>
            <a:endParaRPr lang="en-US"/>
          </a:p>
          <a:p>
            <a:pPr lvl="1">
              <a:buClr>
                <a:srgbClr val="8AD0D6"/>
              </a:buClr>
            </a:pPr>
            <a:r>
              <a:rPr lang="en-US" b="1"/>
              <a:t>NO LATE SUBMISSIONS WILL BE ACEPTED</a:t>
            </a:r>
          </a:p>
          <a:p>
            <a:pPr>
              <a:buClr>
                <a:srgbClr val="8AD0D6"/>
              </a:buClr>
            </a:pPr>
            <a:endParaRPr lang="en-US" b="1"/>
          </a:p>
          <a:p>
            <a:pPr>
              <a:buClr>
                <a:srgbClr val="8AD0D6"/>
              </a:buClr>
            </a:pPr>
            <a:endParaRPr lang="en-US"/>
          </a:p>
          <a:p>
            <a:endParaRPr lang="en-US"/>
          </a:p>
        </p:txBody>
      </p:sp>
      <p:sp>
        <p:nvSpPr>
          <p:cNvPr id="4" name="Content Placeholder 3">
            <a:extLst>
              <a:ext uri="{FF2B5EF4-FFF2-40B4-BE49-F238E27FC236}">
                <a16:creationId xmlns:a16="http://schemas.microsoft.com/office/drawing/2014/main" id="{B20C4F33-94E6-5670-D349-983C5CEE9674}"/>
              </a:ext>
            </a:extLst>
          </p:cNvPr>
          <p:cNvSpPr>
            <a:spLocks noGrp="1"/>
          </p:cNvSpPr>
          <p:nvPr>
            <p:ph sz="half" idx="2"/>
          </p:nvPr>
        </p:nvSpPr>
        <p:spPr/>
        <p:txBody>
          <a:bodyPr vert="horz" lIns="91440" tIns="45720" rIns="91440" bIns="45720" rtlCol="0" anchor="t">
            <a:normAutofit/>
          </a:bodyPr>
          <a:lstStyle/>
          <a:p>
            <a:r>
              <a:rPr lang="en-US" dirty="0">
                <a:ea typeface="+mj-lt"/>
                <a:cs typeface="+mj-lt"/>
              </a:rPr>
              <a:t>Presentation schedule announced around finals week</a:t>
            </a:r>
            <a:endParaRPr lang="en-US" b="1" dirty="0">
              <a:ea typeface="+mj-lt"/>
              <a:cs typeface="+mj-lt"/>
            </a:endParaRPr>
          </a:p>
          <a:p>
            <a:pPr>
              <a:buClr>
                <a:srgbClr val="8AD0D6"/>
              </a:buClr>
            </a:pPr>
            <a:r>
              <a:rPr lang="en-US" b="1" dirty="0">
                <a:ea typeface="+mj-lt"/>
                <a:cs typeface="+mj-lt"/>
              </a:rPr>
              <a:t>Jan 26 – March 2 Org Presentations to SUFAC</a:t>
            </a:r>
            <a:endParaRPr lang="en-US" dirty="0">
              <a:ea typeface="+mj-lt"/>
              <a:cs typeface="+mj-lt"/>
            </a:endParaRPr>
          </a:p>
          <a:p>
            <a:pPr>
              <a:buClr>
                <a:srgbClr val="8AD0D6"/>
              </a:buClr>
            </a:pPr>
            <a:r>
              <a:rPr lang="en-US" dirty="0">
                <a:ea typeface="+mj-lt"/>
                <a:cs typeface="+mj-lt"/>
              </a:rPr>
              <a:t>Decision Letters: Second Week of April</a:t>
            </a:r>
            <a:endParaRPr lang="en-US" dirty="0"/>
          </a:p>
        </p:txBody>
      </p:sp>
      <p:sp>
        <p:nvSpPr>
          <p:cNvPr id="5" name="TextBox 4">
            <a:extLst>
              <a:ext uri="{FF2B5EF4-FFF2-40B4-BE49-F238E27FC236}">
                <a16:creationId xmlns:a16="http://schemas.microsoft.com/office/drawing/2014/main" id="{25CB2496-EECF-DF2B-42F4-59EBCBD235C8}"/>
              </a:ext>
            </a:extLst>
          </p:cNvPr>
          <p:cNvSpPr txBox="1"/>
          <p:nvPr/>
        </p:nvSpPr>
        <p:spPr>
          <a:xfrm>
            <a:off x="1119673" y="1267407"/>
            <a:ext cx="4105469"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solidFill>
                  <a:srgbClr val="FFC000"/>
                </a:solidFill>
              </a:rPr>
              <a:t>FALL SEMESTER</a:t>
            </a:r>
          </a:p>
        </p:txBody>
      </p:sp>
      <p:sp>
        <p:nvSpPr>
          <p:cNvPr id="6" name="TextBox 5">
            <a:extLst>
              <a:ext uri="{FF2B5EF4-FFF2-40B4-BE49-F238E27FC236}">
                <a16:creationId xmlns:a16="http://schemas.microsoft.com/office/drawing/2014/main" id="{3BD19C30-D42E-E4C5-FDD5-76C6AF67F8B7}"/>
              </a:ext>
            </a:extLst>
          </p:cNvPr>
          <p:cNvSpPr txBox="1"/>
          <p:nvPr/>
        </p:nvSpPr>
        <p:spPr>
          <a:xfrm>
            <a:off x="5575040" y="1290734"/>
            <a:ext cx="5092958"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solidFill>
                  <a:srgbClr val="FFC000"/>
                </a:solidFill>
                <a:ea typeface="+mn-lt"/>
                <a:cs typeface="+mn-lt"/>
              </a:rPr>
              <a:t>SPRING SEMESTER</a:t>
            </a:r>
            <a:endParaRPr lang="en-US" sz="4400"/>
          </a:p>
        </p:txBody>
      </p:sp>
    </p:spTree>
    <p:extLst>
      <p:ext uri="{BB962C8B-B14F-4D97-AF65-F5344CB8AC3E}">
        <p14:creationId xmlns:p14="http://schemas.microsoft.com/office/powerpoint/2010/main" val="3533608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BDC20-62D9-0E99-5110-0F7DAF860778}"/>
              </a:ext>
            </a:extLst>
          </p:cNvPr>
          <p:cNvSpPr>
            <a:spLocks noGrp="1"/>
          </p:cNvSpPr>
          <p:nvPr>
            <p:ph type="title"/>
          </p:nvPr>
        </p:nvSpPr>
        <p:spPr/>
        <p:txBody>
          <a:bodyPr/>
          <a:lstStyle/>
          <a:p>
            <a:r>
              <a:rPr lang="en-US"/>
              <a:t>Who has to present?</a:t>
            </a:r>
          </a:p>
        </p:txBody>
      </p:sp>
      <p:sp>
        <p:nvSpPr>
          <p:cNvPr id="3" name="Content Placeholder 2">
            <a:extLst>
              <a:ext uri="{FF2B5EF4-FFF2-40B4-BE49-F238E27FC236}">
                <a16:creationId xmlns:a16="http://schemas.microsoft.com/office/drawing/2014/main" id="{9EBF606D-0063-1A5E-368D-0DC8CC7C58B8}"/>
              </a:ext>
            </a:extLst>
          </p:cNvPr>
          <p:cNvSpPr>
            <a:spLocks noGrp="1"/>
          </p:cNvSpPr>
          <p:nvPr>
            <p:ph idx="1"/>
          </p:nvPr>
        </p:nvSpPr>
        <p:spPr/>
        <p:txBody>
          <a:bodyPr vert="horz" lIns="91440" tIns="45720" rIns="91440" bIns="45720" rtlCol="0" anchor="t">
            <a:normAutofit/>
          </a:bodyPr>
          <a:lstStyle/>
          <a:p>
            <a:r>
              <a:rPr lang="en-US"/>
              <a:t>Orgs which request </a:t>
            </a:r>
            <a:r>
              <a:rPr lang="en-US">
                <a:solidFill>
                  <a:srgbClr val="FF0000"/>
                </a:solidFill>
              </a:rPr>
              <a:t>more than $5,000</a:t>
            </a:r>
            <a:r>
              <a:rPr lang="en-US"/>
              <a:t> during the annual budget process </a:t>
            </a:r>
            <a:r>
              <a:rPr lang="en-US" b="1"/>
              <a:t>WILL BE REQUIRED </a:t>
            </a:r>
            <a:r>
              <a:rPr lang="en-US"/>
              <a:t>to present at a date determined by SUFAC. All our meetings will be on a Thursday at 5:15 PM.</a:t>
            </a:r>
          </a:p>
          <a:p>
            <a:r>
              <a:rPr lang="en-US"/>
              <a:t>Orgs which submit requests asking for exceptions to our guidelines will be required to present. Exceptions must be granted by a 2/3rds vote of SUFAC.</a:t>
            </a:r>
          </a:p>
          <a:p>
            <a:r>
              <a:rPr lang="en-US"/>
              <a:t>SUFAC reserves the right to ask an org to present if we feel it to be otherwise necessary (though this is rare).</a:t>
            </a:r>
          </a:p>
        </p:txBody>
      </p:sp>
    </p:spTree>
    <p:extLst>
      <p:ext uri="{BB962C8B-B14F-4D97-AF65-F5344CB8AC3E}">
        <p14:creationId xmlns:p14="http://schemas.microsoft.com/office/powerpoint/2010/main" val="1808540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5328E-875D-CC69-DDB4-2416A2FC5543}"/>
              </a:ext>
            </a:extLst>
          </p:cNvPr>
          <p:cNvSpPr>
            <a:spLocks noGrp="1"/>
          </p:cNvSpPr>
          <p:nvPr>
            <p:ph type="title"/>
          </p:nvPr>
        </p:nvSpPr>
        <p:spPr/>
        <p:txBody>
          <a:bodyPr/>
          <a:lstStyle/>
          <a:p>
            <a:r>
              <a:rPr lang="en-US"/>
              <a:t>GUIDELINES</a:t>
            </a:r>
          </a:p>
        </p:txBody>
      </p:sp>
      <p:sp>
        <p:nvSpPr>
          <p:cNvPr id="5" name="Text Placeholder 4">
            <a:extLst>
              <a:ext uri="{FF2B5EF4-FFF2-40B4-BE49-F238E27FC236}">
                <a16:creationId xmlns:a16="http://schemas.microsoft.com/office/drawing/2014/main" id="{777989F9-ACCE-EE88-F997-A851BD1A50D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18560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80438-6DD3-B869-643A-7D8BF0D5D8BE}"/>
              </a:ext>
            </a:extLst>
          </p:cNvPr>
          <p:cNvSpPr>
            <a:spLocks noGrp="1"/>
          </p:cNvSpPr>
          <p:nvPr>
            <p:ph type="title"/>
          </p:nvPr>
        </p:nvSpPr>
        <p:spPr/>
        <p:txBody>
          <a:bodyPr/>
          <a:lstStyle/>
          <a:p>
            <a:r>
              <a:rPr lang="en-US"/>
              <a:t>Types of Guidelines</a:t>
            </a:r>
          </a:p>
        </p:txBody>
      </p:sp>
      <p:sp>
        <p:nvSpPr>
          <p:cNvPr id="3" name="Content Placeholder 2">
            <a:extLst>
              <a:ext uri="{FF2B5EF4-FFF2-40B4-BE49-F238E27FC236}">
                <a16:creationId xmlns:a16="http://schemas.microsoft.com/office/drawing/2014/main" id="{C17E0534-8A32-4059-AD23-C54C1FB944CC}"/>
              </a:ext>
            </a:extLst>
          </p:cNvPr>
          <p:cNvSpPr>
            <a:spLocks noGrp="1"/>
          </p:cNvSpPr>
          <p:nvPr>
            <p:ph idx="1"/>
          </p:nvPr>
        </p:nvSpPr>
        <p:spPr/>
        <p:txBody>
          <a:bodyPr/>
          <a:lstStyle/>
          <a:p>
            <a:r>
              <a:rPr lang="en-US"/>
              <a:t>Supplies (formerly known as “Committed”)</a:t>
            </a:r>
          </a:p>
          <a:p>
            <a:r>
              <a:rPr lang="en-US"/>
              <a:t>Food</a:t>
            </a:r>
          </a:p>
          <a:p>
            <a:r>
              <a:rPr lang="en-US"/>
              <a:t>Contractual</a:t>
            </a:r>
          </a:p>
          <a:p>
            <a:r>
              <a:rPr lang="en-US"/>
              <a:t>Scholarship (</a:t>
            </a:r>
            <a:r>
              <a:rPr lang="en-US">
                <a:solidFill>
                  <a:srgbClr val="FF0000"/>
                </a:solidFill>
              </a:rPr>
              <a:t>SGA ONLY!!</a:t>
            </a:r>
            <a:r>
              <a:rPr lang="en-US"/>
              <a:t>)</a:t>
            </a:r>
          </a:p>
          <a:p>
            <a:r>
              <a:rPr lang="en-US"/>
              <a:t>Club sports</a:t>
            </a:r>
          </a:p>
          <a:p>
            <a:r>
              <a:rPr lang="en-US"/>
              <a:t>Travel</a:t>
            </a:r>
          </a:p>
          <a:p>
            <a:r>
              <a:rPr lang="en-US"/>
              <a:t>A lot changed since last year (which has increased funding caps on almost every category)</a:t>
            </a:r>
          </a:p>
          <a:p>
            <a:r>
              <a:rPr lang="en-US"/>
              <a:t>Guidelines which are not mandated by UW-System can be granted an exception by a 2/3rds vote of SUFAC.</a:t>
            </a:r>
          </a:p>
        </p:txBody>
      </p:sp>
    </p:spTree>
    <p:extLst>
      <p:ext uri="{BB962C8B-B14F-4D97-AF65-F5344CB8AC3E}">
        <p14:creationId xmlns:p14="http://schemas.microsoft.com/office/powerpoint/2010/main" val="292942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FB5F4-87DE-870B-F0DF-138CCF809C29}"/>
              </a:ext>
            </a:extLst>
          </p:cNvPr>
          <p:cNvSpPr>
            <a:spLocks noGrp="1"/>
          </p:cNvSpPr>
          <p:nvPr>
            <p:ph type="title"/>
          </p:nvPr>
        </p:nvSpPr>
        <p:spPr/>
        <p:txBody>
          <a:bodyPr/>
          <a:lstStyle/>
          <a:p>
            <a:r>
              <a:rPr lang="en-US"/>
              <a:t>Supplies</a:t>
            </a:r>
          </a:p>
        </p:txBody>
      </p:sp>
      <p:sp>
        <p:nvSpPr>
          <p:cNvPr id="3" name="Content Placeholder 2">
            <a:extLst>
              <a:ext uri="{FF2B5EF4-FFF2-40B4-BE49-F238E27FC236}">
                <a16:creationId xmlns:a16="http://schemas.microsoft.com/office/drawing/2014/main" id="{58496EBD-2FEA-62D7-D1D3-2ACF48866B46}"/>
              </a:ext>
            </a:extLst>
          </p:cNvPr>
          <p:cNvSpPr>
            <a:spLocks noGrp="1"/>
          </p:cNvSpPr>
          <p:nvPr>
            <p:ph idx="1"/>
          </p:nvPr>
        </p:nvSpPr>
        <p:spPr/>
        <p:txBody>
          <a:bodyPr vert="horz" lIns="91440" tIns="45720" rIns="91440" bIns="45720" rtlCol="0" anchor="t">
            <a:normAutofit fontScale="77500" lnSpcReduction="20000"/>
          </a:bodyPr>
          <a:lstStyle/>
          <a:p>
            <a:r>
              <a:rPr lang="en-US" dirty="0"/>
              <a:t>Maximum of </a:t>
            </a:r>
            <a:r>
              <a:rPr lang="en-US" dirty="0">
                <a:solidFill>
                  <a:srgbClr val="FF0000"/>
                </a:solidFill>
              </a:rPr>
              <a:t>$2,500 </a:t>
            </a:r>
            <a:r>
              <a:rPr lang="en-US" dirty="0"/>
              <a:t>per student org (increased from last year).</a:t>
            </a:r>
          </a:p>
          <a:p>
            <a:r>
              <a:rPr lang="en-US" dirty="0"/>
              <a:t>Split up into S&amp;E and Capital</a:t>
            </a:r>
          </a:p>
          <a:p>
            <a:pPr lvl="1"/>
            <a:r>
              <a:rPr lang="en-US" dirty="0"/>
              <a:t>S&amp;E: “Consumable” or “expendable” items, like office supplies, pens, buttons, etc.</a:t>
            </a:r>
          </a:p>
          <a:p>
            <a:pPr lvl="1"/>
            <a:r>
              <a:rPr lang="en-US" dirty="0"/>
              <a:t>Capital: “Reusable” items kept within the org. Could be anything from books to soccer nets to a boardgame. Orgs must have somewhere to keep these that isn’t a member’s place of residence.</a:t>
            </a:r>
          </a:p>
          <a:p>
            <a:pPr lvl="2"/>
            <a:r>
              <a:rPr lang="en-US" dirty="0"/>
              <a:t>Club sports are required to contribute 1/3</a:t>
            </a:r>
            <a:r>
              <a:rPr lang="en-US" baseline="30000" dirty="0"/>
              <a:t>rd</a:t>
            </a:r>
            <a:r>
              <a:rPr lang="en-US" dirty="0"/>
              <a:t> of the cost of ALL capital items.</a:t>
            </a:r>
          </a:p>
          <a:p>
            <a:r>
              <a:rPr lang="en-US" dirty="0"/>
              <a:t>New organizations receive $200 automatically upon org-startup request approval.</a:t>
            </a:r>
          </a:p>
          <a:p>
            <a:r>
              <a:rPr lang="en-US" dirty="0"/>
              <a:t>We will front the cost for fundraiser items, however SUFAC must be paid back in full for these expenses.</a:t>
            </a:r>
          </a:p>
          <a:p>
            <a:r>
              <a:rPr lang="en-US" dirty="0"/>
              <a:t>APPARELL (such as t-shirts) IS NOT ALLOWED EXCEPT AS A FUNDRAISER ITEM! </a:t>
            </a:r>
          </a:p>
          <a:p>
            <a:pPr lvl="1"/>
            <a:r>
              <a:rPr lang="en-US" dirty="0"/>
              <a:t>Shoes or other footwear will NOT be funded even as fundraiser items.</a:t>
            </a:r>
          </a:p>
          <a:p>
            <a:r>
              <a:rPr lang="en-US" dirty="0"/>
              <a:t>We also do not fund media equipment.</a:t>
            </a:r>
          </a:p>
          <a:p>
            <a:r>
              <a:rPr lang="en-US" dirty="0"/>
              <a:t>S&amp;E </a:t>
            </a:r>
            <a:r>
              <a:rPr lang="en-US" b="1" dirty="0"/>
              <a:t>MUST</a:t>
            </a:r>
            <a:r>
              <a:rPr lang="en-US" dirty="0"/>
              <a:t> be itemized on the worksheet if over $200!</a:t>
            </a:r>
          </a:p>
          <a:p>
            <a:endParaRPr lang="en-US">
              <a:solidFill>
                <a:srgbClr val="FF0000"/>
              </a:solidFill>
            </a:endParaRPr>
          </a:p>
        </p:txBody>
      </p:sp>
    </p:spTree>
    <p:extLst>
      <p:ext uri="{BB962C8B-B14F-4D97-AF65-F5344CB8AC3E}">
        <p14:creationId xmlns:p14="http://schemas.microsoft.com/office/powerpoint/2010/main" val="623240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B80C78CA61CB4FA50743237FC6CC6E" ma:contentTypeVersion="11" ma:contentTypeDescription="Create a new document." ma:contentTypeScope="" ma:versionID="c6141ee46da416739498e15b6c089146">
  <xsd:schema xmlns:xsd="http://www.w3.org/2001/XMLSchema" xmlns:xs="http://www.w3.org/2001/XMLSchema" xmlns:p="http://schemas.microsoft.com/office/2006/metadata/properties" xmlns:ns2="52f35231-e8da-4c02-bc57-a050a893d477" xmlns:ns3="ab835b96-121f-4342-8973-e15b992f20b7" targetNamespace="http://schemas.microsoft.com/office/2006/metadata/properties" ma:root="true" ma:fieldsID="3cc176536ab5ead3f8da637eef9ce6f1" ns2:_="" ns3:_="">
    <xsd:import namespace="52f35231-e8da-4c02-bc57-a050a893d477"/>
    <xsd:import namespace="ab835b96-121f-4342-8973-e15b992f20b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f35231-e8da-4c02-bc57-a050a893d4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835b96-121f-4342-8973-e15b992f20b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BA5D1D-D229-46B9-8B58-9B3BB88DBD8B}">
  <ds:schemaRefs>
    <ds:schemaRef ds:uri="52f35231-e8da-4c02-bc57-a050a893d477"/>
    <ds:schemaRef ds:uri="ab835b96-121f-4342-8973-e15b992f20b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137AF5B-01C5-4C7E-B5C4-ABFD68F69A0C}">
  <ds:schemaRefs>
    <ds:schemaRef ds:uri="http://schemas.microsoft.com/sharepoint/v3/contenttype/forms"/>
  </ds:schemaRefs>
</ds:datastoreItem>
</file>

<file path=customXml/itemProps3.xml><?xml version="1.0" encoding="utf-8"?>
<ds:datastoreItem xmlns:ds="http://schemas.openxmlformats.org/officeDocument/2006/customXml" ds:itemID="{E63181C6-8784-41BE-9C67-C0BA90D90BC9}">
  <ds:schemaRefs>
    <ds:schemaRef ds:uri="52f35231-e8da-4c02-bc57-a050a893d477"/>
    <ds:schemaRef ds:uri="ab835b96-121f-4342-8973-e15b992f20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Ion</Template>
  <TotalTime>77</TotalTime>
  <Words>1616</Words>
  <Application>Microsoft Office PowerPoint</Application>
  <PresentationFormat>Widescreen</PresentationFormat>
  <Paragraphs>119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Ion</vt:lpstr>
      <vt:lpstr>Welcome!  Please sign in on one of the sheets in the table in the back.</vt:lpstr>
      <vt:lpstr>SUFAC Budget Training</vt:lpstr>
      <vt:lpstr>Agenda</vt:lpstr>
      <vt:lpstr>What SUFAC Is</vt:lpstr>
      <vt:lpstr>SUFAC Timeline</vt:lpstr>
      <vt:lpstr>Who has to present?</vt:lpstr>
      <vt:lpstr>GUIDELINES</vt:lpstr>
      <vt:lpstr>Types of Guidelines</vt:lpstr>
      <vt:lpstr>Supplies</vt:lpstr>
      <vt:lpstr>Supplies (Cont.)</vt:lpstr>
      <vt:lpstr>Food</vt:lpstr>
      <vt:lpstr>Contractual</vt:lpstr>
      <vt:lpstr>Scholarships</vt:lpstr>
      <vt:lpstr>Club Sports</vt:lpstr>
      <vt:lpstr>Travel</vt:lpstr>
      <vt:lpstr>Travel Cont.</vt:lpstr>
      <vt:lpstr>Agency Funds </vt:lpstr>
      <vt:lpstr>ANNUAL BUDGET WORKSHEET</vt:lpstr>
      <vt:lpstr>Contingency process</vt:lpstr>
      <vt:lpstr>Reallocation Process</vt:lpstr>
      <vt:lpstr>Conclusion</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Union, Guest 1</cp:lastModifiedBy>
  <cp:revision>7</cp:revision>
  <dcterms:created xsi:type="dcterms:W3CDTF">2022-09-01T20:05:01Z</dcterms:created>
  <dcterms:modified xsi:type="dcterms:W3CDTF">2022-10-05T20:02:55Z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0x01010007B80C78CA61CB4FA50743237FC6CC6E</vt:lpwstr>
  </property>
</Properties>
</file>